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3.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5.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7.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8.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4"/>
    <p:sldMasterId id="2147483964" r:id="rId5"/>
    <p:sldMasterId id="2147484051" r:id="rId6"/>
    <p:sldMasterId id="2147484138" r:id="rId7"/>
  </p:sldMasterIdLst>
  <p:notesMasterIdLst>
    <p:notesMasterId r:id="rId62"/>
  </p:notesMasterIdLst>
  <p:handoutMasterIdLst>
    <p:handoutMasterId r:id="rId63"/>
  </p:handoutMasterIdLst>
  <p:sldIdLst>
    <p:sldId id="752" r:id="rId8"/>
    <p:sldId id="420" r:id="rId9"/>
    <p:sldId id="753" r:id="rId10"/>
    <p:sldId id="755" r:id="rId11"/>
    <p:sldId id="756" r:id="rId12"/>
    <p:sldId id="758" r:id="rId13"/>
    <p:sldId id="759" r:id="rId14"/>
    <p:sldId id="761" r:id="rId15"/>
    <p:sldId id="762" r:id="rId16"/>
    <p:sldId id="763" r:id="rId17"/>
    <p:sldId id="764" r:id="rId18"/>
    <p:sldId id="765" r:id="rId19"/>
    <p:sldId id="766" r:id="rId20"/>
    <p:sldId id="767" r:id="rId21"/>
    <p:sldId id="462" r:id="rId22"/>
    <p:sldId id="781" r:id="rId23"/>
    <p:sldId id="782" r:id="rId24"/>
    <p:sldId id="783" r:id="rId25"/>
    <p:sldId id="614" r:id="rId26"/>
    <p:sldId id="784" r:id="rId27"/>
    <p:sldId id="609" r:id="rId28"/>
    <p:sldId id="615" r:id="rId29"/>
    <p:sldId id="785" r:id="rId30"/>
    <p:sldId id="616" r:id="rId31"/>
    <p:sldId id="617" r:id="rId32"/>
    <p:sldId id="618" r:id="rId33"/>
    <p:sldId id="817" r:id="rId34"/>
    <p:sldId id="787" r:id="rId35"/>
    <p:sldId id="788" r:id="rId36"/>
    <p:sldId id="789" r:id="rId37"/>
    <p:sldId id="790" r:id="rId38"/>
    <p:sldId id="791" r:id="rId39"/>
    <p:sldId id="793" r:id="rId40"/>
    <p:sldId id="794" r:id="rId41"/>
    <p:sldId id="800" r:id="rId42"/>
    <p:sldId id="801" r:id="rId43"/>
    <p:sldId id="802" r:id="rId44"/>
    <p:sldId id="804" r:id="rId45"/>
    <p:sldId id="805" r:id="rId46"/>
    <p:sldId id="806" r:id="rId47"/>
    <p:sldId id="807" r:id="rId48"/>
    <p:sldId id="796" r:id="rId49"/>
    <p:sldId id="797" r:id="rId50"/>
    <p:sldId id="798" r:id="rId51"/>
    <p:sldId id="799" r:id="rId52"/>
    <p:sldId id="808" r:id="rId53"/>
    <p:sldId id="809" r:id="rId54"/>
    <p:sldId id="810" r:id="rId55"/>
    <p:sldId id="812" r:id="rId56"/>
    <p:sldId id="813" r:id="rId57"/>
    <p:sldId id="814" r:id="rId58"/>
    <p:sldId id="779" r:id="rId59"/>
    <p:sldId id="816" r:id="rId60"/>
    <p:sldId id="815" r:id="rId61"/>
  </p:sldIdLst>
  <p:sldSz cx="12192000" cy="6858000"/>
  <p:notesSz cx="6645275" cy="9775825"/>
  <p:custDataLst>
    <p:tags r:id="rId64"/>
  </p:custDataLst>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11"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Grant" initials="G" lastIdx="1" clrIdx="2">
    <p:extLst>
      <p:ext uri="{19B8F6BF-5375-455C-9EA6-DF929625EA0E}">
        <p15:presenceInfo xmlns:p15="http://schemas.microsoft.com/office/powerpoint/2012/main" userId="Grant" providerId="None"/>
      </p:ext>
    </p:extLst>
  </p:cmAuthor>
  <p:cmAuthor id="4" name="Foppa, Pedro" initials="FP" lastIdx="1" clrIdx="3">
    <p:extLst>
      <p:ext uri="{19B8F6BF-5375-455C-9EA6-DF929625EA0E}">
        <p15:presenceInfo xmlns:p15="http://schemas.microsoft.com/office/powerpoint/2012/main" userId="S::pfoppa@qa.com::78b15ebb-14ab-45f0-97b3-f50a9b67ce6d" providerId="AD"/>
      </p:ext>
    </p:extLst>
  </p:cmAuthor>
  <p:cmAuthor id="5" name="Morgan, Darren" initials="MD" lastIdx="1" clrIdx="4">
    <p:extLst>
      <p:ext uri="{19B8F6BF-5375-455C-9EA6-DF929625EA0E}">
        <p15:presenceInfo xmlns:p15="http://schemas.microsoft.com/office/powerpoint/2012/main" userId="S-1-5-21-3476036342-1731177862-1559577602-6461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D2FE"/>
    <a:srgbClr val="00CEF9"/>
    <a:srgbClr val="03EAB3"/>
    <a:srgbClr val="28CEF6"/>
    <a:srgbClr val="FFD217"/>
    <a:srgbClr val="FF6124"/>
    <a:srgbClr val="EECF40"/>
    <a:srgbClr val="A5FFFF"/>
    <a:srgbClr val="00EDB5"/>
    <a:srgbClr val="0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76" autoAdjust="0"/>
    <p:restoredTop sz="73444" autoAdjust="0"/>
  </p:normalViewPr>
  <p:slideViewPr>
    <p:cSldViewPr snapToGrid="0" snapToObjects="1" showGuides="1">
      <p:cViewPr varScale="1">
        <p:scale>
          <a:sx n="57" d="100"/>
          <a:sy n="57" d="100"/>
        </p:scale>
        <p:origin x="1939" y="53"/>
      </p:cViewPr>
      <p:guideLst>
        <p:guide pos="3840"/>
        <p:guide orient="horz" pos="377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3888"/>
    </p:cViewPr>
  </p:sorterViewPr>
  <p:notesViewPr>
    <p:cSldViewPr snapToGrid="0" snapToObjects="1" showGuides="1">
      <p:cViewPr varScale="1">
        <p:scale>
          <a:sx n="61" d="100"/>
          <a:sy n="61" d="100"/>
        </p:scale>
        <p:origin x="3283" y="53"/>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oppa, Pedro" userId="78b15ebb-14ab-45f0-97b3-f50a9b67ce6d" providerId="ADAL" clId="{423C550B-CC57-7E4D-88B8-4D127BE51673}"/>
    <pc:docChg chg="undo redo custSel modSld modMainMaster">
      <pc:chgData name="Foppa, Pedro" userId="78b15ebb-14ab-45f0-97b3-f50a9b67ce6d" providerId="ADAL" clId="{423C550B-CC57-7E4D-88B8-4D127BE51673}" dt="2020-05-27T13:40:09.570" v="184" actId="20577"/>
      <pc:docMkLst>
        <pc:docMk/>
      </pc:docMkLst>
      <pc:sldChg chg="modSp">
        <pc:chgData name="Foppa, Pedro" userId="78b15ebb-14ab-45f0-97b3-f50a9b67ce6d" providerId="ADAL" clId="{423C550B-CC57-7E4D-88B8-4D127BE51673}" dt="2020-05-27T13:40:09.570" v="184" actId="20577"/>
        <pc:sldMkLst>
          <pc:docMk/>
          <pc:sldMk cId="1112600258" sldId="462"/>
        </pc:sldMkLst>
        <pc:spChg chg="mod">
          <ac:chgData name="Foppa, Pedro" userId="78b15ebb-14ab-45f0-97b3-f50a9b67ce6d" providerId="ADAL" clId="{423C550B-CC57-7E4D-88B8-4D127BE51673}" dt="2020-05-27T13:40:09.570" v="184" actId="20577"/>
          <ac:spMkLst>
            <pc:docMk/>
            <pc:sldMk cId="1112600258" sldId="462"/>
            <ac:spMk id="3" creationId="{00000000-0000-0000-0000-000000000000}"/>
          </ac:spMkLst>
        </pc:spChg>
      </pc:sldChg>
      <pc:sldChg chg="addSp delSp modSp">
        <pc:chgData name="Foppa, Pedro" userId="78b15ebb-14ab-45f0-97b3-f50a9b67ce6d" providerId="ADAL" clId="{423C550B-CC57-7E4D-88B8-4D127BE51673}" dt="2020-04-21T09:52:00.199" v="22"/>
        <pc:sldMkLst>
          <pc:docMk/>
          <pc:sldMk cId="1592991364" sldId="612"/>
        </pc:sldMkLst>
        <pc:spChg chg="add del mod">
          <ac:chgData name="Foppa, Pedro" userId="78b15ebb-14ab-45f0-97b3-f50a9b67ce6d" providerId="ADAL" clId="{423C550B-CC57-7E4D-88B8-4D127BE51673}" dt="2020-04-21T09:52:00.199" v="22"/>
          <ac:spMkLst>
            <pc:docMk/>
            <pc:sldMk cId="1592991364" sldId="612"/>
            <ac:spMk id="2" creationId="{D70FB862-E2A7-1340-8218-26B908BDCCE4}"/>
          </ac:spMkLst>
        </pc:spChg>
        <pc:spChg chg="add mod">
          <ac:chgData name="Foppa, Pedro" userId="78b15ebb-14ab-45f0-97b3-f50a9b67ce6d" providerId="ADAL" clId="{423C550B-CC57-7E4D-88B8-4D127BE51673}" dt="2020-04-21T09:52:00.199" v="22"/>
          <ac:spMkLst>
            <pc:docMk/>
            <pc:sldMk cId="1592991364" sldId="612"/>
            <ac:spMk id="3" creationId="{0B14CB9A-8CCB-A447-9D8A-990D2500EF94}"/>
          </ac:spMkLst>
        </pc:spChg>
        <pc:spChg chg="mod">
          <ac:chgData name="Foppa, Pedro" userId="78b15ebb-14ab-45f0-97b3-f50a9b67ce6d" providerId="ADAL" clId="{423C550B-CC57-7E4D-88B8-4D127BE51673}" dt="2020-04-21T09:52:00.199" v="22"/>
          <ac:spMkLst>
            <pc:docMk/>
            <pc:sldMk cId="1592991364" sldId="612"/>
            <ac:spMk id="5" creationId="{00000000-0000-0000-0000-000000000000}"/>
          </ac:spMkLst>
        </pc:spChg>
      </pc:sldChg>
      <pc:sldMasterChg chg="modSldLayout">
        <pc:chgData name="Foppa, Pedro" userId="78b15ebb-14ab-45f0-97b3-f50a9b67ce6d" providerId="ADAL" clId="{423C550B-CC57-7E4D-88B8-4D127BE51673}" dt="2020-05-06T09:41:32.667" v="75"/>
        <pc:sldMasterMkLst>
          <pc:docMk/>
          <pc:sldMasterMk cId="300464794" sldId="2147483648"/>
        </pc:sldMasterMkLst>
        <pc:sldLayoutChg chg="addSp delSp modSp">
          <pc:chgData name="Foppa, Pedro" userId="78b15ebb-14ab-45f0-97b3-f50a9b67ce6d" providerId="ADAL" clId="{423C550B-CC57-7E4D-88B8-4D127BE51673}" dt="2020-04-21T09:51:47.780" v="21" actId="478"/>
          <pc:sldLayoutMkLst>
            <pc:docMk/>
            <pc:sldMasterMk cId="300464794" sldId="2147483648"/>
            <pc:sldLayoutMk cId="4276879334" sldId="2147483806"/>
          </pc:sldLayoutMkLst>
          <pc:spChg chg="del mod">
            <ac:chgData name="Foppa, Pedro" userId="78b15ebb-14ab-45f0-97b3-f50a9b67ce6d" providerId="ADAL" clId="{423C550B-CC57-7E4D-88B8-4D127BE51673}" dt="2020-04-21T09:51:47.780" v="21" actId="478"/>
            <ac:spMkLst>
              <pc:docMk/>
              <pc:sldMasterMk cId="300464794" sldId="2147483648"/>
              <pc:sldLayoutMk cId="4276879334" sldId="2147483806"/>
              <ac:spMk id="5" creationId="{00000000-0000-0000-0000-000000000000}"/>
            </ac:spMkLst>
          </pc:spChg>
          <pc:spChg chg="add del mod">
            <ac:chgData name="Foppa, Pedro" userId="78b15ebb-14ab-45f0-97b3-f50a9b67ce6d" providerId="ADAL" clId="{423C550B-CC57-7E4D-88B8-4D127BE51673}" dt="2020-04-21T09:51:06.415" v="15"/>
            <ac:spMkLst>
              <pc:docMk/>
              <pc:sldMasterMk cId="300464794" sldId="2147483648"/>
              <pc:sldLayoutMk cId="4276879334" sldId="2147483806"/>
              <ac:spMk id="7" creationId="{505A7ABA-9703-B247-A4F0-24EABE1B09A6}"/>
            </ac:spMkLst>
          </pc:spChg>
          <pc:spChg chg="add mod">
            <ac:chgData name="Foppa, Pedro" userId="78b15ebb-14ab-45f0-97b3-f50a9b67ce6d" providerId="ADAL" clId="{423C550B-CC57-7E4D-88B8-4D127BE51673}" dt="2020-04-21T09:51:44.923" v="20" actId="20577"/>
            <ac:spMkLst>
              <pc:docMk/>
              <pc:sldMasterMk cId="300464794" sldId="2147483648"/>
              <pc:sldLayoutMk cId="4276879334" sldId="2147483806"/>
              <ac:spMk id="8" creationId="{EC1B3813-DD9D-954E-BE79-A994AB3AFD51}"/>
            </ac:spMkLst>
          </pc:spChg>
        </pc:sldLayoutChg>
        <pc:sldLayoutChg chg="addSp delSp modSp">
          <pc:chgData name="Foppa, Pedro" userId="78b15ebb-14ab-45f0-97b3-f50a9b67ce6d" providerId="ADAL" clId="{423C550B-CC57-7E4D-88B8-4D127BE51673}" dt="2020-05-06T09:40:51.584" v="54"/>
          <pc:sldLayoutMkLst>
            <pc:docMk/>
            <pc:sldMasterMk cId="300464794" sldId="2147483648"/>
            <pc:sldLayoutMk cId="2589326424" sldId="2147484317"/>
          </pc:sldLayoutMkLst>
          <pc:spChg chg="del">
            <ac:chgData name="Foppa, Pedro" userId="78b15ebb-14ab-45f0-97b3-f50a9b67ce6d" providerId="ADAL" clId="{423C550B-CC57-7E4D-88B8-4D127BE51673}" dt="2020-05-06T09:40:50.881" v="53" actId="478"/>
            <ac:spMkLst>
              <pc:docMk/>
              <pc:sldMasterMk cId="300464794" sldId="2147483648"/>
              <pc:sldLayoutMk cId="2589326424" sldId="2147484317"/>
              <ac:spMk id="5" creationId="{00000000-0000-0000-0000-000000000000}"/>
            </ac:spMkLst>
          </pc:spChg>
          <pc:spChg chg="add mod">
            <ac:chgData name="Foppa, Pedro" userId="78b15ebb-14ab-45f0-97b3-f50a9b67ce6d" providerId="ADAL" clId="{423C550B-CC57-7E4D-88B8-4D127BE51673}" dt="2020-05-06T09:40:51.584" v="54"/>
            <ac:spMkLst>
              <pc:docMk/>
              <pc:sldMasterMk cId="300464794" sldId="2147483648"/>
              <pc:sldLayoutMk cId="2589326424" sldId="2147484317"/>
              <ac:spMk id="7" creationId="{C6C80C38-3722-474E-8B11-A2D0DDDA4086}"/>
            </ac:spMkLst>
          </pc:spChg>
        </pc:sldLayoutChg>
        <pc:sldLayoutChg chg="addSp delSp modSp">
          <pc:chgData name="Foppa, Pedro" userId="78b15ebb-14ab-45f0-97b3-f50a9b67ce6d" providerId="ADAL" clId="{423C550B-CC57-7E4D-88B8-4D127BE51673}" dt="2020-05-06T09:41:02.807" v="60"/>
          <pc:sldLayoutMkLst>
            <pc:docMk/>
            <pc:sldMasterMk cId="300464794" sldId="2147483648"/>
            <pc:sldLayoutMk cId="2168013846" sldId="2147484318"/>
          </pc:sldLayoutMkLst>
          <pc:spChg chg="del">
            <ac:chgData name="Foppa, Pedro" userId="78b15ebb-14ab-45f0-97b3-f50a9b67ce6d" providerId="ADAL" clId="{423C550B-CC57-7E4D-88B8-4D127BE51673}" dt="2020-05-06T09:41:02.536" v="59" actId="478"/>
            <ac:spMkLst>
              <pc:docMk/>
              <pc:sldMasterMk cId="300464794" sldId="2147483648"/>
              <pc:sldLayoutMk cId="2168013846" sldId="2147484318"/>
              <ac:spMk id="7" creationId="{89A70FBC-EACC-CB4D-8FF2-D940F6554594}"/>
            </ac:spMkLst>
          </pc:spChg>
          <pc:spChg chg="add mod">
            <ac:chgData name="Foppa, Pedro" userId="78b15ebb-14ab-45f0-97b3-f50a9b67ce6d" providerId="ADAL" clId="{423C550B-CC57-7E4D-88B8-4D127BE51673}" dt="2020-05-06T09:41:02.807" v="60"/>
            <ac:spMkLst>
              <pc:docMk/>
              <pc:sldMasterMk cId="300464794" sldId="2147483648"/>
              <pc:sldLayoutMk cId="2168013846" sldId="2147484318"/>
              <ac:spMk id="10" creationId="{67306422-B398-BC4C-8476-3EB6DBC1663E}"/>
            </ac:spMkLst>
          </pc:spChg>
        </pc:sldLayoutChg>
        <pc:sldLayoutChg chg="addSp delSp modSp">
          <pc:chgData name="Foppa, Pedro" userId="78b15ebb-14ab-45f0-97b3-f50a9b67ce6d" providerId="ADAL" clId="{423C550B-CC57-7E4D-88B8-4D127BE51673}" dt="2020-05-06T09:41:26.142" v="71"/>
          <pc:sldLayoutMkLst>
            <pc:docMk/>
            <pc:sldMasterMk cId="300464794" sldId="2147483648"/>
            <pc:sldLayoutMk cId="1373587223" sldId="2147484319"/>
          </pc:sldLayoutMkLst>
          <pc:spChg chg="add mod">
            <ac:chgData name="Foppa, Pedro" userId="78b15ebb-14ab-45f0-97b3-f50a9b67ce6d" providerId="ADAL" clId="{423C550B-CC57-7E4D-88B8-4D127BE51673}" dt="2020-05-06T09:41:26.142" v="71"/>
            <ac:spMkLst>
              <pc:docMk/>
              <pc:sldMasterMk cId="300464794" sldId="2147483648"/>
              <pc:sldLayoutMk cId="1373587223" sldId="2147484319"/>
              <ac:spMk id="10" creationId="{5ABD8F74-8FD6-554A-BB95-259D126DE6E1}"/>
            </ac:spMkLst>
          </pc:spChg>
          <pc:spChg chg="del">
            <ac:chgData name="Foppa, Pedro" userId="78b15ebb-14ab-45f0-97b3-f50a9b67ce6d" providerId="ADAL" clId="{423C550B-CC57-7E4D-88B8-4D127BE51673}" dt="2020-05-06T09:41:25.792" v="70" actId="478"/>
            <ac:spMkLst>
              <pc:docMk/>
              <pc:sldMasterMk cId="300464794" sldId="2147483648"/>
              <pc:sldLayoutMk cId="1373587223" sldId="2147484319"/>
              <ac:spMk id="13" creationId="{CE9FFC61-84E1-2D43-B719-A84C667E7B59}"/>
            </ac:spMkLst>
          </pc:spChg>
        </pc:sldLayoutChg>
        <pc:sldLayoutChg chg="modSp">
          <pc:chgData name="Foppa, Pedro" userId="78b15ebb-14ab-45f0-97b3-f50a9b67ce6d" providerId="ADAL" clId="{423C550B-CC57-7E4D-88B8-4D127BE51673}" dt="2020-05-06T09:40:40.709" v="48" actId="255"/>
          <pc:sldLayoutMkLst>
            <pc:docMk/>
            <pc:sldMasterMk cId="300464794" sldId="2147483648"/>
            <pc:sldLayoutMk cId="395497918" sldId="2147484322"/>
          </pc:sldLayoutMkLst>
          <pc:spChg chg="mod">
            <ac:chgData name="Foppa, Pedro" userId="78b15ebb-14ab-45f0-97b3-f50a9b67ce6d" providerId="ADAL" clId="{423C550B-CC57-7E4D-88B8-4D127BE51673}" dt="2020-05-06T09:40:40.709" v="48" actId="255"/>
            <ac:spMkLst>
              <pc:docMk/>
              <pc:sldMasterMk cId="300464794" sldId="2147483648"/>
              <pc:sldLayoutMk cId="395497918" sldId="2147484322"/>
              <ac:spMk id="7" creationId="{89A70FBC-EACC-CB4D-8FF2-D940F6554594}"/>
            </ac:spMkLst>
          </pc:spChg>
        </pc:sldLayoutChg>
        <pc:sldLayoutChg chg="addSp delSp modSp">
          <pc:chgData name="Foppa, Pedro" userId="78b15ebb-14ab-45f0-97b3-f50a9b67ce6d" providerId="ADAL" clId="{423C550B-CC57-7E4D-88B8-4D127BE51673}" dt="2020-05-06T09:40:45.492" v="50"/>
          <pc:sldLayoutMkLst>
            <pc:docMk/>
            <pc:sldMasterMk cId="300464794" sldId="2147483648"/>
            <pc:sldLayoutMk cId="2888925092" sldId="2147484323"/>
          </pc:sldLayoutMkLst>
          <pc:spChg chg="del">
            <ac:chgData name="Foppa, Pedro" userId="78b15ebb-14ab-45f0-97b3-f50a9b67ce6d" providerId="ADAL" clId="{423C550B-CC57-7E4D-88B8-4D127BE51673}" dt="2020-05-06T09:40:45.168" v="49" actId="478"/>
            <ac:spMkLst>
              <pc:docMk/>
              <pc:sldMasterMk cId="300464794" sldId="2147483648"/>
              <pc:sldLayoutMk cId="2888925092" sldId="2147484323"/>
              <ac:spMk id="7" creationId="{89A70FBC-EACC-CB4D-8FF2-D940F6554594}"/>
            </ac:spMkLst>
          </pc:spChg>
          <pc:spChg chg="add mod">
            <ac:chgData name="Foppa, Pedro" userId="78b15ebb-14ab-45f0-97b3-f50a9b67ce6d" providerId="ADAL" clId="{423C550B-CC57-7E4D-88B8-4D127BE51673}" dt="2020-05-06T09:40:45.492" v="50"/>
            <ac:spMkLst>
              <pc:docMk/>
              <pc:sldMasterMk cId="300464794" sldId="2147483648"/>
              <pc:sldLayoutMk cId="2888925092" sldId="2147484323"/>
              <ac:spMk id="12" creationId="{08CE8C71-4A26-D849-813C-580602CCBDA2}"/>
            </ac:spMkLst>
          </pc:spChg>
        </pc:sldLayoutChg>
        <pc:sldLayoutChg chg="addSp delSp modSp">
          <pc:chgData name="Foppa, Pedro" userId="78b15ebb-14ab-45f0-97b3-f50a9b67ce6d" providerId="ADAL" clId="{423C550B-CC57-7E4D-88B8-4D127BE51673}" dt="2020-05-06T09:40:48.481" v="52"/>
          <pc:sldLayoutMkLst>
            <pc:docMk/>
            <pc:sldMasterMk cId="300464794" sldId="2147483648"/>
            <pc:sldLayoutMk cId="1322699549" sldId="2147484324"/>
          </pc:sldLayoutMkLst>
          <pc:spChg chg="del">
            <ac:chgData name="Foppa, Pedro" userId="78b15ebb-14ab-45f0-97b3-f50a9b67ce6d" providerId="ADAL" clId="{423C550B-CC57-7E4D-88B8-4D127BE51673}" dt="2020-05-06T09:40:48.113" v="51" actId="478"/>
            <ac:spMkLst>
              <pc:docMk/>
              <pc:sldMasterMk cId="300464794" sldId="2147483648"/>
              <pc:sldLayoutMk cId="1322699549" sldId="2147484324"/>
              <ac:spMk id="7" creationId="{89A70FBC-EACC-CB4D-8FF2-D940F6554594}"/>
            </ac:spMkLst>
          </pc:spChg>
          <pc:spChg chg="add mod">
            <ac:chgData name="Foppa, Pedro" userId="78b15ebb-14ab-45f0-97b3-f50a9b67ce6d" providerId="ADAL" clId="{423C550B-CC57-7E4D-88B8-4D127BE51673}" dt="2020-05-06T09:40:48.481" v="52"/>
            <ac:spMkLst>
              <pc:docMk/>
              <pc:sldMasterMk cId="300464794" sldId="2147483648"/>
              <pc:sldLayoutMk cId="1322699549" sldId="2147484324"/>
              <ac:spMk id="10" creationId="{122CC552-B995-3D44-97DB-048FA9D7391C}"/>
            </ac:spMkLst>
          </pc:spChg>
        </pc:sldLayoutChg>
        <pc:sldLayoutChg chg="addSp delSp modSp">
          <pc:chgData name="Foppa, Pedro" userId="78b15ebb-14ab-45f0-97b3-f50a9b67ce6d" providerId="ADAL" clId="{423C550B-CC57-7E4D-88B8-4D127BE51673}" dt="2020-05-06T09:40:53.985" v="56"/>
          <pc:sldLayoutMkLst>
            <pc:docMk/>
            <pc:sldMasterMk cId="300464794" sldId="2147483648"/>
            <pc:sldLayoutMk cId="3386269025" sldId="2147484325"/>
          </pc:sldLayoutMkLst>
          <pc:spChg chg="del">
            <ac:chgData name="Foppa, Pedro" userId="78b15ebb-14ab-45f0-97b3-f50a9b67ce6d" providerId="ADAL" clId="{423C550B-CC57-7E4D-88B8-4D127BE51673}" dt="2020-05-06T09:40:53.649" v="55" actId="478"/>
            <ac:spMkLst>
              <pc:docMk/>
              <pc:sldMasterMk cId="300464794" sldId="2147483648"/>
              <pc:sldLayoutMk cId="3386269025" sldId="2147484325"/>
              <ac:spMk id="7" creationId="{89A70FBC-EACC-CB4D-8FF2-D940F6554594}"/>
            </ac:spMkLst>
          </pc:spChg>
          <pc:spChg chg="add mod">
            <ac:chgData name="Foppa, Pedro" userId="78b15ebb-14ab-45f0-97b3-f50a9b67ce6d" providerId="ADAL" clId="{423C550B-CC57-7E4D-88B8-4D127BE51673}" dt="2020-05-06T09:40:53.985" v="56"/>
            <ac:spMkLst>
              <pc:docMk/>
              <pc:sldMasterMk cId="300464794" sldId="2147483648"/>
              <pc:sldLayoutMk cId="3386269025" sldId="2147484325"/>
              <ac:spMk id="10" creationId="{DF12CDA4-6DB7-9B47-B8BD-BC7266102294}"/>
            </ac:spMkLst>
          </pc:spChg>
        </pc:sldLayoutChg>
        <pc:sldLayoutChg chg="addSp delSp modSp">
          <pc:chgData name="Foppa, Pedro" userId="78b15ebb-14ab-45f0-97b3-f50a9b67ce6d" providerId="ADAL" clId="{423C550B-CC57-7E4D-88B8-4D127BE51673}" dt="2020-05-06T09:41:22.832" v="69"/>
          <pc:sldLayoutMkLst>
            <pc:docMk/>
            <pc:sldMasterMk cId="300464794" sldId="2147483648"/>
            <pc:sldLayoutMk cId="1668724322" sldId="2147484326"/>
          </pc:sldLayoutMkLst>
          <pc:spChg chg="add mod">
            <ac:chgData name="Foppa, Pedro" userId="78b15ebb-14ab-45f0-97b3-f50a9b67ce6d" providerId="ADAL" clId="{423C550B-CC57-7E4D-88B8-4D127BE51673}" dt="2020-05-06T09:41:22.832" v="69"/>
            <ac:spMkLst>
              <pc:docMk/>
              <pc:sldMasterMk cId="300464794" sldId="2147483648"/>
              <pc:sldLayoutMk cId="1668724322" sldId="2147484326"/>
              <ac:spMk id="9" creationId="{8D950501-8A96-F740-8901-23C73CDCDD2D}"/>
            </ac:spMkLst>
          </pc:spChg>
          <pc:spChg chg="del">
            <ac:chgData name="Foppa, Pedro" userId="78b15ebb-14ab-45f0-97b3-f50a9b67ce6d" providerId="ADAL" clId="{423C550B-CC57-7E4D-88B8-4D127BE51673}" dt="2020-05-06T09:41:22.499" v="68" actId="478"/>
            <ac:spMkLst>
              <pc:docMk/>
              <pc:sldMasterMk cId="300464794" sldId="2147483648"/>
              <pc:sldLayoutMk cId="1668724322" sldId="2147484326"/>
              <ac:spMk id="14" creationId="{3287F68B-EF15-A64D-8BC5-46F500332B07}"/>
            </ac:spMkLst>
          </pc:spChg>
        </pc:sldLayoutChg>
        <pc:sldLayoutChg chg="modSp">
          <pc:chgData name="Foppa, Pedro" userId="78b15ebb-14ab-45f0-97b3-f50a9b67ce6d" providerId="ADAL" clId="{423C550B-CC57-7E4D-88B8-4D127BE51673}" dt="2020-05-06T09:41:11.280" v="63" actId="255"/>
          <pc:sldLayoutMkLst>
            <pc:docMk/>
            <pc:sldMasterMk cId="300464794" sldId="2147483648"/>
            <pc:sldLayoutMk cId="913617527" sldId="2147484327"/>
          </pc:sldLayoutMkLst>
          <pc:spChg chg="mod">
            <ac:chgData name="Foppa, Pedro" userId="78b15ebb-14ab-45f0-97b3-f50a9b67ce6d" providerId="ADAL" clId="{423C550B-CC57-7E4D-88B8-4D127BE51673}" dt="2020-05-06T09:41:11.280" v="63" actId="255"/>
            <ac:spMkLst>
              <pc:docMk/>
              <pc:sldMasterMk cId="300464794" sldId="2147483648"/>
              <pc:sldLayoutMk cId="913617527" sldId="2147484327"/>
              <ac:spMk id="15" creationId="{DC08678F-C010-7546-A7A1-17A104779427}"/>
            </ac:spMkLst>
          </pc:spChg>
        </pc:sldLayoutChg>
        <pc:sldLayoutChg chg="addSp delSp modSp">
          <pc:chgData name="Foppa, Pedro" userId="78b15ebb-14ab-45f0-97b3-f50a9b67ce6d" providerId="ADAL" clId="{423C550B-CC57-7E4D-88B8-4D127BE51673}" dt="2020-05-06T09:40:59.679" v="58"/>
          <pc:sldLayoutMkLst>
            <pc:docMk/>
            <pc:sldMasterMk cId="300464794" sldId="2147483648"/>
            <pc:sldLayoutMk cId="3995273153" sldId="2147484328"/>
          </pc:sldLayoutMkLst>
          <pc:spChg chg="del">
            <ac:chgData name="Foppa, Pedro" userId="78b15ebb-14ab-45f0-97b3-f50a9b67ce6d" providerId="ADAL" clId="{423C550B-CC57-7E4D-88B8-4D127BE51673}" dt="2020-05-06T09:40:59.403" v="57" actId="478"/>
            <ac:spMkLst>
              <pc:docMk/>
              <pc:sldMasterMk cId="300464794" sldId="2147483648"/>
              <pc:sldLayoutMk cId="3995273153" sldId="2147484328"/>
              <ac:spMk id="5" creationId="{00000000-0000-0000-0000-000000000000}"/>
            </ac:spMkLst>
          </pc:spChg>
          <pc:spChg chg="add mod">
            <ac:chgData name="Foppa, Pedro" userId="78b15ebb-14ab-45f0-97b3-f50a9b67ce6d" providerId="ADAL" clId="{423C550B-CC57-7E4D-88B8-4D127BE51673}" dt="2020-05-06T09:40:59.679" v="58"/>
            <ac:spMkLst>
              <pc:docMk/>
              <pc:sldMasterMk cId="300464794" sldId="2147483648"/>
              <pc:sldLayoutMk cId="3995273153" sldId="2147484328"/>
              <ac:spMk id="11" creationId="{C688DDD5-996C-5A49-B7AA-2FBE46226519}"/>
            </ac:spMkLst>
          </pc:spChg>
        </pc:sldLayoutChg>
        <pc:sldLayoutChg chg="addSp delSp modSp">
          <pc:chgData name="Foppa, Pedro" userId="78b15ebb-14ab-45f0-97b3-f50a9b67ce6d" providerId="ADAL" clId="{423C550B-CC57-7E4D-88B8-4D127BE51673}" dt="2020-05-06T09:41:16.032" v="65"/>
          <pc:sldLayoutMkLst>
            <pc:docMk/>
            <pc:sldMasterMk cId="300464794" sldId="2147483648"/>
            <pc:sldLayoutMk cId="372539000" sldId="2147484334"/>
          </pc:sldLayoutMkLst>
          <pc:spChg chg="add mod">
            <ac:chgData name="Foppa, Pedro" userId="78b15ebb-14ab-45f0-97b3-f50a9b67ce6d" providerId="ADAL" clId="{423C550B-CC57-7E4D-88B8-4D127BE51673}" dt="2020-05-06T09:41:16.032" v="65"/>
            <ac:spMkLst>
              <pc:docMk/>
              <pc:sldMasterMk cId="300464794" sldId="2147483648"/>
              <pc:sldLayoutMk cId="372539000" sldId="2147484334"/>
              <ac:spMk id="13" creationId="{A5440E06-BD51-134C-8922-1FED8CE30B17}"/>
            </ac:spMkLst>
          </pc:spChg>
          <pc:spChg chg="del">
            <ac:chgData name="Foppa, Pedro" userId="78b15ebb-14ab-45f0-97b3-f50a9b67ce6d" providerId="ADAL" clId="{423C550B-CC57-7E4D-88B8-4D127BE51673}" dt="2020-05-06T09:41:15.756" v="64" actId="478"/>
            <ac:spMkLst>
              <pc:docMk/>
              <pc:sldMasterMk cId="300464794" sldId="2147483648"/>
              <pc:sldLayoutMk cId="372539000" sldId="2147484334"/>
              <ac:spMk id="15" creationId="{DC08678F-C010-7546-A7A1-17A104779427}"/>
            </ac:spMkLst>
          </pc:spChg>
        </pc:sldLayoutChg>
        <pc:sldLayoutChg chg="addSp delSp modSp">
          <pc:chgData name="Foppa, Pedro" userId="78b15ebb-14ab-45f0-97b3-f50a9b67ce6d" providerId="ADAL" clId="{423C550B-CC57-7E4D-88B8-4D127BE51673}" dt="2020-05-06T09:41:19.103" v="67"/>
          <pc:sldLayoutMkLst>
            <pc:docMk/>
            <pc:sldMasterMk cId="300464794" sldId="2147483648"/>
            <pc:sldLayoutMk cId="2879185749" sldId="2147484335"/>
          </pc:sldLayoutMkLst>
          <pc:spChg chg="add mod">
            <ac:chgData name="Foppa, Pedro" userId="78b15ebb-14ab-45f0-97b3-f50a9b67ce6d" providerId="ADAL" clId="{423C550B-CC57-7E4D-88B8-4D127BE51673}" dt="2020-05-06T09:41:19.103" v="67"/>
            <ac:spMkLst>
              <pc:docMk/>
              <pc:sldMasterMk cId="300464794" sldId="2147483648"/>
              <pc:sldLayoutMk cId="2879185749" sldId="2147484335"/>
              <ac:spMk id="9" creationId="{7D437921-F8BF-FB43-B188-28C7B472CCE6}"/>
            </ac:spMkLst>
          </pc:spChg>
          <pc:spChg chg="del">
            <ac:chgData name="Foppa, Pedro" userId="78b15ebb-14ab-45f0-97b3-f50a9b67ce6d" providerId="ADAL" clId="{423C550B-CC57-7E4D-88B8-4D127BE51673}" dt="2020-05-06T09:41:18.807" v="66" actId="478"/>
            <ac:spMkLst>
              <pc:docMk/>
              <pc:sldMasterMk cId="300464794" sldId="2147483648"/>
              <pc:sldLayoutMk cId="2879185749" sldId="2147484335"/>
              <ac:spMk id="15" creationId="{DC08678F-C010-7546-A7A1-17A104779427}"/>
            </ac:spMkLst>
          </pc:spChg>
        </pc:sldLayoutChg>
        <pc:sldLayoutChg chg="addSp delSp modSp">
          <pc:chgData name="Foppa, Pedro" userId="78b15ebb-14ab-45f0-97b3-f50a9b67ce6d" providerId="ADAL" clId="{423C550B-CC57-7E4D-88B8-4D127BE51673}" dt="2020-05-06T09:41:29.884" v="73"/>
          <pc:sldLayoutMkLst>
            <pc:docMk/>
            <pc:sldMasterMk cId="300464794" sldId="2147483648"/>
            <pc:sldLayoutMk cId="3607775210" sldId="2147484336"/>
          </pc:sldLayoutMkLst>
          <pc:spChg chg="add mod">
            <ac:chgData name="Foppa, Pedro" userId="78b15ebb-14ab-45f0-97b3-f50a9b67ce6d" providerId="ADAL" clId="{423C550B-CC57-7E4D-88B8-4D127BE51673}" dt="2020-05-06T09:41:29.884" v="73"/>
            <ac:spMkLst>
              <pc:docMk/>
              <pc:sldMasterMk cId="300464794" sldId="2147483648"/>
              <pc:sldLayoutMk cId="3607775210" sldId="2147484336"/>
              <ac:spMk id="14" creationId="{093A48C6-BAF4-C24C-927C-1277EFA8D063}"/>
            </ac:spMkLst>
          </pc:spChg>
          <pc:spChg chg="del">
            <ac:chgData name="Foppa, Pedro" userId="78b15ebb-14ab-45f0-97b3-f50a9b67ce6d" providerId="ADAL" clId="{423C550B-CC57-7E4D-88B8-4D127BE51673}" dt="2020-05-06T09:41:29.508" v="72" actId="478"/>
            <ac:spMkLst>
              <pc:docMk/>
              <pc:sldMasterMk cId="300464794" sldId="2147483648"/>
              <pc:sldLayoutMk cId="3607775210" sldId="2147484336"/>
              <ac:spMk id="15" creationId="{DC08678F-C010-7546-A7A1-17A104779427}"/>
            </ac:spMkLst>
          </pc:spChg>
        </pc:sldLayoutChg>
        <pc:sldLayoutChg chg="addSp delSp modSp">
          <pc:chgData name="Foppa, Pedro" userId="78b15ebb-14ab-45f0-97b3-f50a9b67ce6d" providerId="ADAL" clId="{423C550B-CC57-7E4D-88B8-4D127BE51673}" dt="2020-05-06T09:41:32.667" v="75"/>
          <pc:sldLayoutMkLst>
            <pc:docMk/>
            <pc:sldMasterMk cId="300464794" sldId="2147483648"/>
            <pc:sldLayoutMk cId="2229022019" sldId="2147484337"/>
          </pc:sldLayoutMkLst>
          <pc:spChg chg="add mod">
            <ac:chgData name="Foppa, Pedro" userId="78b15ebb-14ab-45f0-97b3-f50a9b67ce6d" providerId="ADAL" clId="{423C550B-CC57-7E4D-88B8-4D127BE51673}" dt="2020-05-06T09:41:32.667" v="75"/>
            <ac:spMkLst>
              <pc:docMk/>
              <pc:sldMasterMk cId="300464794" sldId="2147483648"/>
              <pc:sldLayoutMk cId="2229022019" sldId="2147484337"/>
              <ac:spMk id="13" creationId="{408EE555-3A54-004C-A759-75B8B80EEC63}"/>
            </ac:spMkLst>
          </pc:spChg>
          <pc:spChg chg="del">
            <ac:chgData name="Foppa, Pedro" userId="78b15ebb-14ab-45f0-97b3-f50a9b67ce6d" providerId="ADAL" clId="{423C550B-CC57-7E4D-88B8-4D127BE51673}" dt="2020-05-06T09:41:32.385" v="74" actId="478"/>
            <ac:spMkLst>
              <pc:docMk/>
              <pc:sldMasterMk cId="300464794" sldId="2147483648"/>
              <pc:sldLayoutMk cId="2229022019" sldId="2147484337"/>
              <ac:spMk id="15" creationId="{DC08678F-C010-7546-A7A1-17A104779427}"/>
            </ac:spMkLst>
          </pc:spChg>
        </pc:sldLayoutChg>
        <pc:sldLayoutChg chg="setBg">
          <pc:chgData name="Foppa, Pedro" userId="78b15ebb-14ab-45f0-97b3-f50a9b67ce6d" providerId="ADAL" clId="{423C550B-CC57-7E4D-88B8-4D127BE51673}" dt="2020-04-21T09:00:40.979" v="9"/>
          <pc:sldLayoutMkLst>
            <pc:docMk/>
            <pc:sldMasterMk cId="300464794" sldId="2147483648"/>
            <pc:sldLayoutMk cId="2718492022" sldId="2147484339"/>
          </pc:sldLayoutMkLst>
        </pc:sldLayoutChg>
      </pc:sldMasterChg>
      <pc:sldMasterChg chg="modSldLayout">
        <pc:chgData name="Foppa, Pedro" userId="78b15ebb-14ab-45f0-97b3-f50a9b67ce6d" providerId="ADAL" clId="{423C550B-CC57-7E4D-88B8-4D127BE51673}" dt="2020-05-06T09:42:43.189" v="103"/>
        <pc:sldMasterMkLst>
          <pc:docMk/>
          <pc:sldMasterMk cId="3315793142" sldId="2147483877"/>
        </pc:sldMasterMkLst>
        <pc:sldLayoutChg chg="modSp">
          <pc:chgData name="Foppa, Pedro" userId="78b15ebb-14ab-45f0-97b3-f50a9b67ce6d" providerId="ADAL" clId="{423C550B-CC57-7E4D-88B8-4D127BE51673}" dt="2020-05-06T09:41:51.796" v="78" actId="255"/>
          <pc:sldLayoutMkLst>
            <pc:docMk/>
            <pc:sldMasterMk cId="3315793142" sldId="2147483877"/>
            <pc:sldLayoutMk cId="1921621050" sldId="2147484358"/>
          </pc:sldLayoutMkLst>
          <pc:spChg chg="mod">
            <ac:chgData name="Foppa, Pedro" userId="78b15ebb-14ab-45f0-97b3-f50a9b67ce6d" providerId="ADAL" clId="{423C550B-CC57-7E4D-88B8-4D127BE51673}" dt="2020-05-06T09:41:51.796" v="78" actId="255"/>
            <ac:spMkLst>
              <pc:docMk/>
              <pc:sldMasterMk cId="3315793142" sldId="2147483877"/>
              <pc:sldLayoutMk cId="1921621050" sldId="2147484358"/>
              <ac:spMk id="7" creationId="{89A70FBC-EACC-CB4D-8FF2-D940F6554594}"/>
            </ac:spMkLst>
          </pc:spChg>
        </pc:sldLayoutChg>
        <pc:sldLayoutChg chg="addSp delSp modSp">
          <pc:chgData name="Foppa, Pedro" userId="78b15ebb-14ab-45f0-97b3-f50a9b67ce6d" providerId="ADAL" clId="{423C550B-CC57-7E4D-88B8-4D127BE51673}" dt="2020-05-06T09:41:56.892" v="80"/>
          <pc:sldLayoutMkLst>
            <pc:docMk/>
            <pc:sldMasterMk cId="3315793142" sldId="2147483877"/>
            <pc:sldLayoutMk cId="3384417970" sldId="2147484359"/>
          </pc:sldLayoutMkLst>
          <pc:spChg chg="del">
            <ac:chgData name="Foppa, Pedro" userId="78b15ebb-14ab-45f0-97b3-f50a9b67ce6d" providerId="ADAL" clId="{423C550B-CC57-7E4D-88B8-4D127BE51673}" dt="2020-05-06T09:41:56.564" v="79" actId="478"/>
            <ac:spMkLst>
              <pc:docMk/>
              <pc:sldMasterMk cId="3315793142" sldId="2147483877"/>
              <pc:sldLayoutMk cId="3384417970" sldId="2147484359"/>
              <ac:spMk id="7" creationId="{89A70FBC-EACC-CB4D-8FF2-D940F6554594}"/>
            </ac:spMkLst>
          </pc:spChg>
          <pc:spChg chg="add mod">
            <ac:chgData name="Foppa, Pedro" userId="78b15ebb-14ab-45f0-97b3-f50a9b67ce6d" providerId="ADAL" clId="{423C550B-CC57-7E4D-88B8-4D127BE51673}" dt="2020-05-06T09:41:56.892" v="80"/>
            <ac:spMkLst>
              <pc:docMk/>
              <pc:sldMasterMk cId="3315793142" sldId="2147483877"/>
              <pc:sldLayoutMk cId="3384417970" sldId="2147484359"/>
              <ac:spMk id="12" creationId="{09930038-7324-754A-9850-A216F52D7ED9}"/>
            </ac:spMkLst>
          </pc:spChg>
        </pc:sldLayoutChg>
        <pc:sldLayoutChg chg="addSp delSp modSp">
          <pc:chgData name="Foppa, Pedro" userId="78b15ebb-14ab-45f0-97b3-f50a9b67ce6d" providerId="ADAL" clId="{423C550B-CC57-7E4D-88B8-4D127BE51673}" dt="2020-05-06T09:42:00.720" v="82"/>
          <pc:sldLayoutMkLst>
            <pc:docMk/>
            <pc:sldMasterMk cId="3315793142" sldId="2147483877"/>
            <pc:sldLayoutMk cId="1635292784" sldId="2147484360"/>
          </pc:sldLayoutMkLst>
          <pc:spChg chg="del">
            <ac:chgData name="Foppa, Pedro" userId="78b15ebb-14ab-45f0-97b3-f50a9b67ce6d" providerId="ADAL" clId="{423C550B-CC57-7E4D-88B8-4D127BE51673}" dt="2020-05-06T09:42:00.332" v="81" actId="478"/>
            <ac:spMkLst>
              <pc:docMk/>
              <pc:sldMasterMk cId="3315793142" sldId="2147483877"/>
              <pc:sldLayoutMk cId="1635292784" sldId="2147484360"/>
              <ac:spMk id="7" creationId="{89A70FBC-EACC-CB4D-8FF2-D940F6554594}"/>
            </ac:spMkLst>
          </pc:spChg>
          <pc:spChg chg="add mod">
            <ac:chgData name="Foppa, Pedro" userId="78b15ebb-14ab-45f0-97b3-f50a9b67ce6d" providerId="ADAL" clId="{423C550B-CC57-7E4D-88B8-4D127BE51673}" dt="2020-05-06T09:42:00.720" v="82"/>
            <ac:spMkLst>
              <pc:docMk/>
              <pc:sldMasterMk cId="3315793142" sldId="2147483877"/>
              <pc:sldLayoutMk cId="1635292784" sldId="2147484360"/>
              <ac:spMk id="10" creationId="{CDF1ACB8-AF73-DE42-B25D-407198650B9A}"/>
            </ac:spMkLst>
          </pc:spChg>
        </pc:sldLayoutChg>
        <pc:sldLayoutChg chg="addSp delSp modSp">
          <pc:chgData name="Foppa, Pedro" userId="78b15ebb-14ab-45f0-97b3-f50a9b67ce6d" providerId="ADAL" clId="{423C550B-CC57-7E4D-88B8-4D127BE51673}" dt="2020-05-06T09:42:04.448" v="84"/>
          <pc:sldLayoutMkLst>
            <pc:docMk/>
            <pc:sldMasterMk cId="3315793142" sldId="2147483877"/>
            <pc:sldLayoutMk cId="3560394619" sldId="2147484361"/>
          </pc:sldLayoutMkLst>
          <pc:spChg chg="del">
            <ac:chgData name="Foppa, Pedro" userId="78b15ebb-14ab-45f0-97b3-f50a9b67ce6d" providerId="ADAL" clId="{423C550B-CC57-7E4D-88B8-4D127BE51673}" dt="2020-05-06T09:42:04.125" v="83" actId="478"/>
            <ac:spMkLst>
              <pc:docMk/>
              <pc:sldMasterMk cId="3315793142" sldId="2147483877"/>
              <pc:sldLayoutMk cId="3560394619" sldId="2147484361"/>
              <ac:spMk id="5" creationId="{00000000-0000-0000-0000-000000000000}"/>
            </ac:spMkLst>
          </pc:spChg>
          <pc:spChg chg="add mod">
            <ac:chgData name="Foppa, Pedro" userId="78b15ebb-14ab-45f0-97b3-f50a9b67ce6d" providerId="ADAL" clId="{423C550B-CC57-7E4D-88B8-4D127BE51673}" dt="2020-05-06T09:42:04.448" v="84"/>
            <ac:spMkLst>
              <pc:docMk/>
              <pc:sldMasterMk cId="3315793142" sldId="2147483877"/>
              <pc:sldLayoutMk cId="3560394619" sldId="2147484361"/>
              <ac:spMk id="7" creationId="{E45BD70D-705E-6C48-85F0-2B8B8D29C241}"/>
            </ac:spMkLst>
          </pc:spChg>
        </pc:sldLayoutChg>
        <pc:sldLayoutChg chg="addSp delSp modSp">
          <pc:chgData name="Foppa, Pedro" userId="78b15ebb-14ab-45f0-97b3-f50a9b67ce6d" providerId="ADAL" clId="{423C550B-CC57-7E4D-88B8-4D127BE51673}" dt="2020-05-06T09:42:08.349" v="86"/>
          <pc:sldLayoutMkLst>
            <pc:docMk/>
            <pc:sldMasterMk cId="3315793142" sldId="2147483877"/>
            <pc:sldLayoutMk cId="4272302606" sldId="2147484362"/>
          </pc:sldLayoutMkLst>
          <pc:spChg chg="del">
            <ac:chgData name="Foppa, Pedro" userId="78b15ebb-14ab-45f0-97b3-f50a9b67ce6d" providerId="ADAL" clId="{423C550B-CC57-7E4D-88B8-4D127BE51673}" dt="2020-05-06T09:42:07.947" v="85" actId="478"/>
            <ac:spMkLst>
              <pc:docMk/>
              <pc:sldMasterMk cId="3315793142" sldId="2147483877"/>
              <pc:sldLayoutMk cId="4272302606" sldId="2147484362"/>
              <ac:spMk id="7" creationId="{89A70FBC-EACC-CB4D-8FF2-D940F6554594}"/>
            </ac:spMkLst>
          </pc:spChg>
          <pc:spChg chg="add mod">
            <ac:chgData name="Foppa, Pedro" userId="78b15ebb-14ab-45f0-97b3-f50a9b67ce6d" providerId="ADAL" clId="{423C550B-CC57-7E4D-88B8-4D127BE51673}" dt="2020-05-06T09:42:08.349" v="86"/>
            <ac:spMkLst>
              <pc:docMk/>
              <pc:sldMasterMk cId="3315793142" sldId="2147483877"/>
              <pc:sldLayoutMk cId="4272302606" sldId="2147484362"/>
              <ac:spMk id="10" creationId="{61090407-4F3B-F847-A7AB-C8C0EFB28AF1}"/>
            </ac:spMkLst>
          </pc:spChg>
        </pc:sldLayoutChg>
        <pc:sldLayoutChg chg="addSp delSp modSp">
          <pc:chgData name="Foppa, Pedro" userId="78b15ebb-14ab-45f0-97b3-f50a9b67ce6d" providerId="ADAL" clId="{423C550B-CC57-7E4D-88B8-4D127BE51673}" dt="2020-05-06T09:42:11.206" v="88"/>
          <pc:sldLayoutMkLst>
            <pc:docMk/>
            <pc:sldMasterMk cId="3315793142" sldId="2147483877"/>
            <pc:sldLayoutMk cId="3060523908" sldId="2147484363"/>
          </pc:sldLayoutMkLst>
          <pc:spChg chg="del">
            <ac:chgData name="Foppa, Pedro" userId="78b15ebb-14ab-45f0-97b3-f50a9b67ce6d" providerId="ADAL" clId="{423C550B-CC57-7E4D-88B8-4D127BE51673}" dt="2020-05-06T09:42:10.851" v="87" actId="478"/>
            <ac:spMkLst>
              <pc:docMk/>
              <pc:sldMasterMk cId="3315793142" sldId="2147483877"/>
              <pc:sldLayoutMk cId="3060523908" sldId="2147484363"/>
              <ac:spMk id="5" creationId="{00000000-0000-0000-0000-000000000000}"/>
            </ac:spMkLst>
          </pc:spChg>
          <pc:spChg chg="add mod">
            <ac:chgData name="Foppa, Pedro" userId="78b15ebb-14ab-45f0-97b3-f50a9b67ce6d" providerId="ADAL" clId="{423C550B-CC57-7E4D-88B8-4D127BE51673}" dt="2020-05-06T09:42:11.206" v="88"/>
            <ac:spMkLst>
              <pc:docMk/>
              <pc:sldMasterMk cId="3315793142" sldId="2147483877"/>
              <pc:sldLayoutMk cId="3060523908" sldId="2147484363"/>
              <ac:spMk id="11" creationId="{E49C0454-8721-7947-A56E-58D569350C28}"/>
            </ac:spMkLst>
          </pc:spChg>
        </pc:sldLayoutChg>
        <pc:sldLayoutChg chg="addSp delSp modSp">
          <pc:chgData name="Foppa, Pedro" userId="78b15ebb-14ab-45f0-97b3-f50a9b67ce6d" providerId="ADAL" clId="{423C550B-CC57-7E4D-88B8-4D127BE51673}" dt="2020-05-06T09:42:14.917" v="90"/>
          <pc:sldLayoutMkLst>
            <pc:docMk/>
            <pc:sldMasterMk cId="3315793142" sldId="2147483877"/>
            <pc:sldLayoutMk cId="2221914803" sldId="2147484364"/>
          </pc:sldLayoutMkLst>
          <pc:spChg chg="del">
            <ac:chgData name="Foppa, Pedro" userId="78b15ebb-14ab-45f0-97b3-f50a9b67ce6d" providerId="ADAL" clId="{423C550B-CC57-7E4D-88B8-4D127BE51673}" dt="2020-05-06T09:42:14.577" v="89" actId="478"/>
            <ac:spMkLst>
              <pc:docMk/>
              <pc:sldMasterMk cId="3315793142" sldId="2147483877"/>
              <pc:sldLayoutMk cId="2221914803" sldId="2147484364"/>
              <ac:spMk id="7" creationId="{89A70FBC-EACC-CB4D-8FF2-D940F6554594}"/>
            </ac:spMkLst>
          </pc:spChg>
          <pc:spChg chg="add mod">
            <ac:chgData name="Foppa, Pedro" userId="78b15ebb-14ab-45f0-97b3-f50a9b67ce6d" providerId="ADAL" clId="{423C550B-CC57-7E4D-88B8-4D127BE51673}" dt="2020-05-06T09:42:14.917" v="90"/>
            <ac:spMkLst>
              <pc:docMk/>
              <pc:sldMasterMk cId="3315793142" sldId="2147483877"/>
              <pc:sldLayoutMk cId="2221914803" sldId="2147484364"/>
              <ac:spMk id="10" creationId="{E98B0132-AE9F-DA4C-9229-D8371E10A716}"/>
            </ac:spMkLst>
          </pc:spChg>
        </pc:sldLayoutChg>
        <pc:sldLayoutChg chg="modSp">
          <pc:chgData name="Foppa, Pedro" userId="78b15ebb-14ab-45f0-97b3-f50a9b67ce6d" providerId="ADAL" clId="{423C550B-CC57-7E4D-88B8-4D127BE51673}" dt="2020-05-06T09:42:20.510" v="91" actId="255"/>
          <pc:sldLayoutMkLst>
            <pc:docMk/>
            <pc:sldMasterMk cId="3315793142" sldId="2147483877"/>
            <pc:sldLayoutMk cId="3410780629" sldId="2147484365"/>
          </pc:sldLayoutMkLst>
          <pc:spChg chg="mod">
            <ac:chgData name="Foppa, Pedro" userId="78b15ebb-14ab-45f0-97b3-f50a9b67ce6d" providerId="ADAL" clId="{423C550B-CC57-7E4D-88B8-4D127BE51673}" dt="2020-05-06T09:42:20.510" v="91" actId="255"/>
            <ac:spMkLst>
              <pc:docMk/>
              <pc:sldMasterMk cId="3315793142" sldId="2147483877"/>
              <pc:sldLayoutMk cId="3410780629" sldId="2147484365"/>
              <ac:spMk id="15" creationId="{DC08678F-C010-7546-A7A1-17A104779427}"/>
            </ac:spMkLst>
          </pc:spChg>
        </pc:sldLayoutChg>
        <pc:sldLayoutChg chg="addSp delSp modSp">
          <pc:chgData name="Foppa, Pedro" userId="78b15ebb-14ab-45f0-97b3-f50a9b67ce6d" providerId="ADAL" clId="{423C550B-CC57-7E4D-88B8-4D127BE51673}" dt="2020-05-06T09:42:25.816" v="93"/>
          <pc:sldLayoutMkLst>
            <pc:docMk/>
            <pc:sldMasterMk cId="3315793142" sldId="2147483877"/>
            <pc:sldLayoutMk cId="4148623835" sldId="2147484366"/>
          </pc:sldLayoutMkLst>
          <pc:spChg chg="add mod">
            <ac:chgData name="Foppa, Pedro" userId="78b15ebb-14ab-45f0-97b3-f50a9b67ce6d" providerId="ADAL" clId="{423C550B-CC57-7E4D-88B8-4D127BE51673}" dt="2020-05-06T09:42:25.816" v="93"/>
            <ac:spMkLst>
              <pc:docMk/>
              <pc:sldMasterMk cId="3315793142" sldId="2147483877"/>
              <pc:sldLayoutMk cId="4148623835" sldId="2147484366"/>
              <ac:spMk id="13" creationId="{A46C840F-99B2-8C4C-A37D-F1F388F0C20C}"/>
            </ac:spMkLst>
          </pc:spChg>
          <pc:spChg chg="del">
            <ac:chgData name="Foppa, Pedro" userId="78b15ebb-14ab-45f0-97b3-f50a9b67ce6d" providerId="ADAL" clId="{423C550B-CC57-7E4D-88B8-4D127BE51673}" dt="2020-05-06T09:42:25.492" v="92" actId="478"/>
            <ac:spMkLst>
              <pc:docMk/>
              <pc:sldMasterMk cId="3315793142" sldId="2147483877"/>
              <pc:sldLayoutMk cId="4148623835" sldId="2147484366"/>
              <ac:spMk id="15" creationId="{DC08678F-C010-7546-A7A1-17A104779427}"/>
            </ac:spMkLst>
          </pc:spChg>
        </pc:sldLayoutChg>
        <pc:sldLayoutChg chg="addSp delSp modSp">
          <pc:chgData name="Foppa, Pedro" userId="78b15ebb-14ab-45f0-97b3-f50a9b67ce6d" providerId="ADAL" clId="{423C550B-CC57-7E4D-88B8-4D127BE51673}" dt="2020-05-06T09:42:29.245" v="95"/>
          <pc:sldLayoutMkLst>
            <pc:docMk/>
            <pc:sldMasterMk cId="3315793142" sldId="2147483877"/>
            <pc:sldLayoutMk cId="1670465269" sldId="2147484367"/>
          </pc:sldLayoutMkLst>
          <pc:spChg chg="add mod">
            <ac:chgData name="Foppa, Pedro" userId="78b15ebb-14ab-45f0-97b3-f50a9b67ce6d" providerId="ADAL" clId="{423C550B-CC57-7E4D-88B8-4D127BE51673}" dt="2020-05-06T09:42:29.245" v="95"/>
            <ac:spMkLst>
              <pc:docMk/>
              <pc:sldMasterMk cId="3315793142" sldId="2147483877"/>
              <pc:sldLayoutMk cId="1670465269" sldId="2147484367"/>
              <ac:spMk id="9" creationId="{739C13B6-7320-8544-8C3F-972BE573F629}"/>
            </ac:spMkLst>
          </pc:spChg>
          <pc:spChg chg="del">
            <ac:chgData name="Foppa, Pedro" userId="78b15ebb-14ab-45f0-97b3-f50a9b67ce6d" providerId="ADAL" clId="{423C550B-CC57-7E4D-88B8-4D127BE51673}" dt="2020-05-06T09:42:28.950" v="94" actId="478"/>
            <ac:spMkLst>
              <pc:docMk/>
              <pc:sldMasterMk cId="3315793142" sldId="2147483877"/>
              <pc:sldLayoutMk cId="1670465269" sldId="2147484367"/>
              <ac:spMk id="15" creationId="{DC08678F-C010-7546-A7A1-17A104779427}"/>
            </ac:spMkLst>
          </pc:spChg>
        </pc:sldLayoutChg>
        <pc:sldLayoutChg chg="addSp delSp modSp">
          <pc:chgData name="Foppa, Pedro" userId="78b15ebb-14ab-45f0-97b3-f50a9b67ce6d" providerId="ADAL" clId="{423C550B-CC57-7E4D-88B8-4D127BE51673}" dt="2020-05-06T09:42:34.344" v="97"/>
          <pc:sldLayoutMkLst>
            <pc:docMk/>
            <pc:sldMasterMk cId="3315793142" sldId="2147483877"/>
            <pc:sldLayoutMk cId="745346458" sldId="2147484368"/>
          </pc:sldLayoutMkLst>
          <pc:spChg chg="add mod">
            <ac:chgData name="Foppa, Pedro" userId="78b15ebb-14ab-45f0-97b3-f50a9b67ce6d" providerId="ADAL" clId="{423C550B-CC57-7E4D-88B8-4D127BE51673}" dt="2020-05-06T09:42:34.344" v="97"/>
            <ac:spMkLst>
              <pc:docMk/>
              <pc:sldMasterMk cId="3315793142" sldId="2147483877"/>
              <pc:sldLayoutMk cId="745346458" sldId="2147484368"/>
              <ac:spMk id="9" creationId="{1032C547-F94C-1241-9D31-1F73ADBB2494}"/>
            </ac:spMkLst>
          </pc:spChg>
          <pc:spChg chg="del">
            <ac:chgData name="Foppa, Pedro" userId="78b15ebb-14ab-45f0-97b3-f50a9b67ce6d" providerId="ADAL" clId="{423C550B-CC57-7E4D-88B8-4D127BE51673}" dt="2020-05-06T09:42:33.935" v="96" actId="478"/>
            <ac:spMkLst>
              <pc:docMk/>
              <pc:sldMasterMk cId="3315793142" sldId="2147483877"/>
              <pc:sldLayoutMk cId="745346458" sldId="2147484368"/>
              <ac:spMk id="14" creationId="{3287F68B-EF15-A64D-8BC5-46F500332B07}"/>
            </ac:spMkLst>
          </pc:spChg>
        </pc:sldLayoutChg>
        <pc:sldLayoutChg chg="addSp delSp modSp">
          <pc:chgData name="Foppa, Pedro" userId="78b15ebb-14ab-45f0-97b3-f50a9b67ce6d" providerId="ADAL" clId="{423C550B-CC57-7E4D-88B8-4D127BE51673}" dt="2020-05-06T09:42:37.389" v="99"/>
          <pc:sldLayoutMkLst>
            <pc:docMk/>
            <pc:sldMasterMk cId="3315793142" sldId="2147483877"/>
            <pc:sldLayoutMk cId="1584121331" sldId="2147484369"/>
          </pc:sldLayoutMkLst>
          <pc:spChg chg="add mod">
            <ac:chgData name="Foppa, Pedro" userId="78b15ebb-14ab-45f0-97b3-f50a9b67ce6d" providerId="ADAL" clId="{423C550B-CC57-7E4D-88B8-4D127BE51673}" dt="2020-05-06T09:42:37.389" v="99"/>
            <ac:spMkLst>
              <pc:docMk/>
              <pc:sldMasterMk cId="3315793142" sldId="2147483877"/>
              <pc:sldLayoutMk cId="1584121331" sldId="2147484369"/>
              <ac:spMk id="10" creationId="{698D41BD-7B3B-1742-B394-CDE3B9E03C58}"/>
            </ac:spMkLst>
          </pc:spChg>
          <pc:spChg chg="del">
            <ac:chgData name="Foppa, Pedro" userId="78b15ebb-14ab-45f0-97b3-f50a9b67ce6d" providerId="ADAL" clId="{423C550B-CC57-7E4D-88B8-4D127BE51673}" dt="2020-05-06T09:42:36.969" v="98" actId="478"/>
            <ac:spMkLst>
              <pc:docMk/>
              <pc:sldMasterMk cId="3315793142" sldId="2147483877"/>
              <pc:sldLayoutMk cId="1584121331" sldId="2147484369"/>
              <ac:spMk id="13" creationId="{CE9FFC61-84E1-2D43-B719-A84C667E7B59}"/>
            </ac:spMkLst>
          </pc:spChg>
        </pc:sldLayoutChg>
        <pc:sldLayoutChg chg="addSp delSp modSp">
          <pc:chgData name="Foppa, Pedro" userId="78b15ebb-14ab-45f0-97b3-f50a9b67ce6d" providerId="ADAL" clId="{423C550B-CC57-7E4D-88B8-4D127BE51673}" dt="2020-05-06T09:42:40.438" v="101"/>
          <pc:sldLayoutMkLst>
            <pc:docMk/>
            <pc:sldMasterMk cId="3315793142" sldId="2147483877"/>
            <pc:sldLayoutMk cId="2968649591" sldId="2147484370"/>
          </pc:sldLayoutMkLst>
          <pc:spChg chg="add mod">
            <ac:chgData name="Foppa, Pedro" userId="78b15ebb-14ab-45f0-97b3-f50a9b67ce6d" providerId="ADAL" clId="{423C550B-CC57-7E4D-88B8-4D127BE51673}" dt="2020-05-06T09:42:40.438" v="101"/>
            <ac:spMkLst>
              <pc:docMk/>
              <pc:sldMasterMk cId="3315793142" sldId="2147483877"/>
              <pc:sldLayoutMk cId="2968649591" sldId="2147484370"/>
              <ac:spMk id="14" creationId="{E2A682AD-D487-474A-ACC8-8097477C312F}"/>
            </ac:spMkLst>
          </pc:spChg>
          <pc:spChg chg="del">
            <ac:chgData name="Foppa, Pedro" userId="78b15ebb-14ab-45f0-97b3-f50a9b67ce6d" providerId="ADAL" clId="{423C550B-CC57-7E4D-88B8-4D127BE51673}" dt="2020-05-06T09:42:39.930" v="100" actId="478"/>
            <ac:spMkLst>
              <pc:docMk/>
              <pc:sldMasterMk cId="3315793142" sldId="2147483877"/>
              <pc:sldLayoutMk cId="2968649591" sldId="2147484370"/>
              <ac:spMk id="15" creationId="{DC08678F-C010-7546-A7A1-17A104779427}"/>
            </ac:spMkLst>
          </pc:spChg>
        </pc:sldLayoutChg>
        <pc:sldLayoutChg chg="addSp delSp modSp">
          <pc:chgData name="Foppa, Pedro" userId="78b15ebb-14ab-45f0-97b3-f50a9b67ce6d" providerId="ADAL" clId="{423C550B-CC57-7E4D-88B8-4D127BE51673}" dt="2020-05-06T09:42:43.189" v="103"/>
          <pc:sldLayoutMkLst>
            <pc:docMk/>
            <pc:sldMasterMk cId="3315793142" sldId="2147483877"/>
            <pc:sldLayoutMk cId="268895759" sldId="2147484371"/>
          </pc:sldLayoutMkLst>
          <pc:spChg chg="add mod">
            <ac:chgData name="Foppa, Pedro" userId="78b15ebb-14ab-45f0-97b3-f50a9b67ce6d" providerId="ADAL" clId="{423C550B-CC57-7E4D-88B8-4D127BE51673}" dt="2020-05-06T09:42:43.189" v="103"/>
            <ac:spMkLst>
              <pc:docMk/>
              <pc:sldMasterMk cId="3315793142" sldId="2147483877"/>
              <pc:sldLayoutMk cId="268895759" sldId="2147484371"/>
              <ac:spMk id="13" creationId="{37A21872-726D-FD41-8C44-AEDB5C043545}"/>
            </ac:spMkLst>
          </pc:spChg>
          <pc:spChg chg="del">
            <ac:chgData name="Foppa, Pedro" userId="78b15ebb-14ab-45f0-97b3-f50a9b67ce6d" providerId="ADAL" clId="{423C550B-CC57-7E4D-88B8-4D127BE51673}" dt="2020-05-06T09:42:42.810" v="102" actId="478"/>
            <ac:spMkLst>
              <pc:docMk/>
              <pc:sldMasterMk cId="3315793142" sldId="2147483877"/>
              <pc:sldLayoutMk cId="268895759" sldId="2147484371"/>
              <ac:spMk id="15" creationId="{DC08678F-C010-7546-A7A1-17A104779427}"/>
            </ac:spMkLst>
          </pc:spChg>
        </pc:sldLayoutChg>
      </pc:sldMasterChg>
      <pc:sldMasterChg chg="modSldLayout">
        <pc:chgData name="Foppa, Pedro" userId="78b15ebb-14ab-45f0-97b3-f50a9b67ce6d" providerId="ADAL" clId="{423C550B-CC57-7E4D-88B8-4D127BE51673}" dt="2020-05-06T09:43:43.874" v="129"/>
        <pc:sldMasterMkLst>
          <pc:docMk/>
          <pc:sldMasterMk cId="1105970405" sldId="2147483964"/>
        </pc:sldMasterMkLst>
        <pc:sldLayoutChg chg="modSp">
          <pc:chgData name="Foppa, Pedro" userId="78b15ebb-14ab-45f0-97b3-f50a9b67ce6d" providerId="ADAL" clId="{423C550B-CC57-7E4D-88B8-4D127BE51673}" dt="2020-04-21T08:53:57.106" v="3" actId="947"/>
          <pc:sldLayoutMkLst>
            <pc:docMk/>
            <pc:sldMasterMk cId="1105970405" sldId="2147483964"/>
            <pc:sldLayoutMk cId="1964158998" sldId="2147483967"/>
          </pc:sldLayoutMkLst>
          <pc:spChg chg="mod">
            <ac:chgData name="Foppa, Pedro" userId="78b15ebb-14ab-45f0-97b3-f50a9b67ce6d" providerId="ADAL" clId="{423C550B-CC57-7E4D-88B8-4D127BE51673}" dt="2020-04-21T08:53:57.106" v="3" actId="947"/>
            <ac:spMkLst>
              <pc:docMk/>
              <pc:sldMasterMk cId="1105970405" sldId="2147483964"/>
              <pc:sldLayoutMk cId="1964158998" sldId="2147483967"/>
              <ac:spMk id="10" creationId="{6B8D93FA-9EA1-AB49-9803-E129E1144FC7}"/>
            </ac:spMkLst>
          </pc:spChg>
        </pc:sldLayoutChg>
        <pc:sldLayoutChg chg="modSp">
          <pc:chgData name="Foppa, Pedro" userId="78b15ebb-14ab-45f0-97b3-f50a9b67ce6d" providerId="ADAL" clId="{423C550B-CC57-7E4D-88B8-4D127BE51673}" dt="2020-04-21T08:53:47.112" v="1" actId="947"/>
          <pc:sldLayoutMkLst>
            <pc:docMk/>
            <pc:sldMasterMk cId="1105970405" sldId="2147483964"/>
            <pc:sldLayoutMk cId="1345721581" sldId="2147483970"/>
          </pc:sldLayoutMkLst>
          <pc:spChg chg="mod">
            <ac:chgData name="Foppa, Pedro" userId="78b15ebb-14ab-45f0-97b3-f50a9b67ce6d" providerId="ADAL" clId="{423C550B-CC57-7E4D-88B8-4D127BE51673}" dt="2020-04-21T08:53:47.112" v="1" actId="947"/>
            <ac:spMkLst>
              <pc:docMk/>
              <pc:sldMasterMk cId="1105970405" sldId="2147483964"/>
              <pc:sldLayoutMk cId="1345721581" sldId="2147483970"/>
              <ac:spMk id="9" creationId="{6B47703F-AD87-0747-8275-970FB09D5D0B}"/>
            </ac:spMkLst>
          </pc:spChg>
        </pc:sldLayoutChg>
        <pc:sldLayoutChg chg="addSp delSp modSp">
          <pc:chgData name="Foppa, Pedro" userId="78b15ebb-14ab-45f0-97b3-f50a9b67ce6d" providerId="ADAL" clId="{423C550B-CC57-7E4D-88B8-4D127BE51673}" dt="2020-04-23T14:38:40.057" v="27"/>
          <pc:sldLayoutMkLst>
            <pc:docMk/>
            <pc:sldMasterMk cId="1105970405" sldId="2147483964"/>
            <pc:sldLayoutMk cId="1939515432" sldId="2147484013"/>
          </pc:sldLayoutMkLst>
          <pc:spChg chg="del">
            <ac:chgData name="Foppa, Pedro" userId="78b15ebb-14ab-45f0-97b3-f50a9b67ce6d" providerId="ADAL" clId="{423C550B-CC57-7E4D-88B8-4D127BE51673}" dt="2020-04-23T14:38:38.377" v="25" actId="478"/>
            <ac:spMkLst>
              <pc:docMk/>
              <pc:sldMasterMk cId="1105970405" sldId="2147483964"/>
              <pc:sldLayoutMk cId="1939515432" sldId="2147484013"/>
              <ac:spMk id="2" creationId="{EBBB6D40-B4C9-8B4A-B2A6-126F64906376}"/>
            </ac:spMkLst>
          </pc:spChg>
          <pc:spChg chg="del">
            <ac:chgData name="Foppa, Pedro" userId="78b15ebb-14ab-45f0-97b3-f50a9b67ce6d" providerId="ADAL" clId="{423C550B-CC57-7E4D-88B8-4D127BE51673}" dt="2020-04-23T14:38:38.964" v="26" actId="478"/>
            <ac:spMkLst>
              <pc:docMk/>
              <pc:sldMasterMk cId="1105970405" sldId="2147483964"/>
              <pc:sldLayoutMk cId="1939515432" sldId="2147484013"/>
              <ac:spMk id="4" creationId="{00000000-0000-0000-0000-000000000000}"/>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7" creationId="{0B84A5C5-2EE0-4240-9019-8B715BEE897B}"/>
            </ac:spMkLst>
          </pc:spChg>
          <pc:spChg chg="add mod">
            <ac:chgData name="Foppa, Pedro" userId="78b15ebb-14ab-45f0-97b3-f50a9b67ce6d" providerId="ADAL" clId="{423C550B-CC57-7E4D-88B8-4D127BE51673}" dt="2020-04-23T14:38:40.057" v="27"/>
            <ac:spMkLst>
              <pc:docMk/>
              <pc:sldMasterMk cId="1105970405" sldId="2147483964"/>
              <pc:sldLayoutMk cId="1939515432" sldId="2147484013"/>
              <ac:spMk id="8" creationId="{DE123B60-D604-9A41-BA50-1BF4AC36AE93}"/>
            </ac:spMkLst>
          </pc:spChg>
        </pc:sldLayoutChg>
        <pc:sldLayoutChg chg="modSp">
          <pc:chgData name="Foppa, Pedro" userId="78b15ebb-14ab-45f0-97b3-f50a9b67ce6d" providerId="ADAL" clId="{423C550B-CC57-7E4D-88B8-4D127BE51673}" dt="2020-04-21T08:53:42.633" v="0" actId="947"/>
          <pc:sldLayoutMkLst>
            <pc:docMk/>
            <pc:sldMasterMk cId="1105970405" sldId="2147483964"/>
            <pc:sldLayoutMk cId="2220410556" sldId="2147484303"/>
          </pc:sldLayoutMkLst>
          <pc:spChg chg="mod">
            <ac:chgData name="Foppa, Pedro" userId="78b15ebb-14ab-45f0-97b3-f50a9b67ce6d" providerId="ADAL" clId="{423C550B-CC57-7E4D-88B8-4D127BE51673}" dt="2020-04-21T08:53:42.633" v="0" actId="947"/>
            <ac:spMkLst>
              <pc:docMk/>
              <pc:sldMasterMk cId="1105970405" sldId="2147483964"/>
              <pc:sldLayoutMk cId="2220410556" sldId="2147484303"/>
              <ac:spMk id="16" creationId="{EBBB6D40-B4C9-8B4A-B2A6-126F64906376}"/>
            </ac:spMkLst>
          </pc:spChg>
        </pc:sldLayoutChg>
        <pc:sldLayoutChg chg="modSp">
          <pc:chgData name="Foppa, Pedro" userId="78b15ebb-14ab-45f0-97b3-f50a9b67ce6d" providerId="ADAL" clId="{423C550B-CC57-7E4D-88B8-4D127BE51673}" dt="2020-04-21T08:53:52.265" v="2" actId="947"/>
          <pc:sldLayoutMkLst>
            <pc:docMk/>
            <pc:sldMasterMk cId="1105970405" sldId="2147483964"/>
            <pc:sldLayoutMk cId="3344055520" sldId="2147484305"/>
          </pc:sldLayoutMkLst>
          <pc:spChg chg="mod">
            <ac:chgData name="Foppa, Pedro" userId="78b15ebb-14ab-45f0-97b3-f50a9b67ce6d" providerId="ADAL" clId="{423C550B-CC57-7E4D-88B8-4D127BE51673}" dt="2020-04-21T08:53:52.265" v="2" actId="947"/>
            <ac:spMkLst>
              <pc:docMk/>
              <pc:sldMasterMk cId="1105970405" sldId="2147483964"/>
              <pc:sldLayoutMk cId="3344055520" sldId="2147484305"/>
              <ac:spMk id="16" creationId="{EBBB6D40-B4C9-8B4A-B2A6-126F64906376}"/>
            </ac:spMkLst>
          </pc:spChg>
        </pc:sldLayoutChg>
        <pc:sldLayoutChg chg="modSp">
          <pc:chgData name="Foppa, Pedro" userId="78b15ebb-14ab-45f0-97b3-f50a9b67ce6d" providerId="ADAL" clId="{423C550B-CC57-7E4D-88B8-4D127BE51673}" dt="2020-05-06T09:42:53.277" v="104" actId="255"/>
          <pc:sldLayoutMkLst>
            <pc:docMk/>
            <pc:sldMasterMk cId="1105970405" sldId="2147483964"/>
            <pc:sldLayoutMk cId="1339851039" sldId="2147484393"/>
          </pc:sldLayoutMkLst>
          <pc:spChg chg="mod">
            <ac:chgData name="Foppa, Pedro" userId="78b15ebb-14ab-45f0-97b3-f50a9b67ce6d" providerId="ADAL" clId="{423C550B-CC57-7E4D-88B8-4D127BE51673}" dt="2020-05-06T09:42:53.277" v="104" actId="255"/>
            <ac:spMkLst>
              <pc:docMk/>
              <pc:sldMasterMk cId="1105970405" sldId="2147483964"/>
              <pc:sldLayoutMk cId="1339851039" sldId="2147484393"/>
              <ac:spMk id="7" creationId="{89A70FBC-EACC-CB4D-8FF2-D940F6554594}"/>
            </ac:spMkLst>
          </pc:spChg>
        </pc:sldLayoutChg>
        <pc:sldLayoutChg chg="addSp delSp modSp">
          <pc:chgData name="Foppa, Pedro" userId="78b15ebb-14ab-45f0-97b3-f50a9b67ce6d" providerId="ADAL" clId="{423C550B-CC57-7E4D-88B8-4D127BE51673}" dt="2020-05-06T09:42:57.578" v="106"/>
          <pc:sldLayoutMkLst>
            <pc:docMk/>
            <pc:sldMasterMk cId="1105970405" sldId="2147483964"/>
            <pc:sldLayoutMk cId="93800707" sldId="2147484394"/>
          </pc:sldLayoutMkLst>
          <pc:spChg chg="del">
            <ac:chgData name="Foppa, Pedro" userId="78b15ebb-14ab-45f0-97b3-f50a9b67ce6d" providerId="ADAL" clId="{423C550B-CC57-7E4D-88B8-4D127BE51673}" dt="2020-05-06T09:42:57.240" v="105" actId="478"/>
            <ac:spMkLst>
              <pc:docMk/>
              <pc:sldMasterMk cId="1105970405" sldId="2147483964"/>
              <pc:sldLayoutMk cId="93800707" sldId="2147484394"/>
              <ac:spMk id="7" creationId="{89A70FBC-EACC-CB4D-8FF2-D940F6554594}"/>
            </ac:spMkLst>
          </pc:spChg>
          <pc:spChg chg="add mod">
            <ac:chgData name="Foppa, Pedro" userId="78b15ebb-14ab-45f0-97b3-f50a9b67ce6d" providerId="ADAL" clId="{423C550B-CC57-7E4D-88B8-4D127BE51673}" dt="2020-05-06T09:42:57.578" v="106"/>
            <ac:spMkLst>
              <pc:docMk/>
              <pc:sldMasterMk cId="1105970405" sldId="2147483964"/>
              <pc:sldLayoutMk cId="93800707" sldId="2147484394"/>
              <ac:spMk id="12" creationId="{E719BA34-23BB-1044-9AD7-64A0FC498A8F}"/>
            </ac:spMkLst>
          </pc:spChg>
        </pc:sldLayoutChg>
        <pc:sldLayoutChg chg="addSp delSp modSp">
          <pc:chgData name="Foppa, Pedro" userId="78b15ebb-14ab-45f0-97b3-f50a9b67ce6d" providerId="ADAL" clId="{423C550B-CC57-7E4D-88B8-4D127BE51673}" dt="2020-05-06T09:43:01.688" v="108"/>
          <pc:sldLayoutMkLst>
            <pc:docMk/>
            <pc:sldMasterMk cId="1105970405" sldId="2147483964"/>
            <pc:sldLayoutMk cId="2622425" sldId="2147484395"/>
          </pc:sldLayoutMkLst>
          <pc:spChg chg="del">
            <ac:chgData name="Foppa, Pedro" userId="78b15ebb-14ab-45f0-97b3-f50a9b67ce6d" providerId="ADAL" clId="{423C550B-CC57-7E4D-88B8-4D127BE51673}" dt="2020-05-06T09:43:00.671" v="107" actId="478"/>
            <ac:spMkLst>
              <pc:docMk/>
              <pc:sldMasterMk cId="1105970405" sldId="2147483964"/>
              <pc:sldLayoutMk cId="2622425" sldId="2147484395"/>
              <ac:spMk id="7" creationId="{89A70FBC-EACC-CB4D-8FF2-D940F6554594}"/>
            </ac:spMkLst>
          </pc:spChg>
          <pc:spChg chg="add mod">
            <ac:chgData name="Foppa, Pedro" userId="78b15ebb-14ab-45f0-97b3-f50a9b67ce6d" providerId="ADAL" clId="{423C550B-CC57-7E4D-88B8-4D127BE51673}" dt="2020-05-06T09:43:01.688" v="108"/>
            <ac:spMkLst>
              <pc:docMk/>
              <pc:sldMasterMk cId="1105970405" sldId="2147483964"/>
              <pc:sldLayoutMk cId="2622425" sldId="2147484395"/>
              <ac:spMk id="10" creationId="{303A16D8-C47D-2646-8D74-7305970A0AC7}"/>
            </ac:spMkLst>
          </pc:spChg>
        </pc:sldLayoutChg>
        <pc:sldLayoutChg chg="addSp delSp modSp">
          <pc:chgData name="Foppa, Pedro" userId="78b15ebb-14ab-45f0-97b3-f50a9b67ce6d" providerId="ADAL" clId="{423C550B-CC57-7E4D-88B8-4D127BE51673}" dt="2020-05-06T09:43:05.466" v="110"/>
          <pc:sldLayoutMkLst>
            <pc:docMk/>
            <pc:sldMasterMk cId="1105970405" sldId="2147483964"/>
            <pc:sldLayoutMk cId="3697130079" sldId="2147484396"/>
          </pc:sldLayoutMkLst>
          <pc:spChg chg="del">
            <ac:chgData name="Foppa, Pedro" userId="78b15ebb-14ab-45f0-97b3-f50a9b67ce6d" providerId="ADAL" clId="{423C550B-CC57-7E4D-88B8-4D127BE51673}" dt="2020-05-06T09:43:05.084" v="109" actId="478"/>
            <ac:spMkLst>
              <pc:docMk/>
              <pc:sldMasterMk cId="1105970405" sldId="2147483964"/>
              <pc:sldLayoutMk cId="3697130079" sldId="2147484396"/>
              <ac:spMk id="5" creationId="{00000000-0000-0000-0000-000000000000}"/>
            </ac:spMkLst>
          </pc:spChg>
          <pc:spChg chg="add mod">
            <ac:chgData name="Foppa, Pedro" userId="78b15ebb-14ab-45f0-97b3-f50a9b67ce6d" providerId="ADAL" clId="{423C550B-CC57-7E4D-88B8-4D127BE51673}" dt="2020-05-06T09:43:05.466" v="110"/>
            <ac:spMkLst>
              <pc:docMk/>
              <pc:sldMasterMk cId="1105970405" sldId="2147483964"/>
              <pc:sldLayoutMk cId="3697130079" sldId="2147484396"/>
              <ac:spMk id="7" creationId="{99CE94EC-D689-0844-B168-B5C04CE1057C}"/>
            </ac:spMkLst>
          </pc:spChg>
        </pc:sldLayoutChg>
        <pc:sldLayoutChg chg="addSp delSp modSp">
          <pc:chgData name="Foppa, Pedro" userId="78b15ebb-14ab-45f0-97b3-f50a9b67ce6d" providerId="ADAL" clId="{423C550B-CC57-7E4D-88B8-4D127BE51673}" dt="2020-05-06T09:43:09.066" v="112"/>
          <pc:sldLayoutMkLst>
            <pc:docMk/>
            <pc:sldMasterMk cId="1105970405" sldId="2147483964"/>
            <pc:sldLayoutMk cId="2410029855" sldId="2147484397"/>
          </pc:sldLayoutMkLst>
          <pc:spChg chg="del">
            <ac:chgData name="Foppa, Pedro" userId="78b15ebb-14ab-45f0-97b3-f50a9b67ce6d" providerId="ADAL" clId="{423C550B-CC57-7E4D-88B8-4D127BE51673}" dt="2020-05-06T09:43:08.621" v="111" actId="478"/>
            <ac:spMkLst>
              <pc:docMk/>
              <pc:sldMasterMk cId="1105970405" sldId="2147483964"/>
              <pc:sldLayoutMk cId="2410029855" sldId="2147484397"/>
              <ac:spMk id="7" creationId="{89A70FBC-EACC-CB4D-8FF2-D940F6554594}"/>
            </ac:spMkLst>
          </pc:spChg>
          <pc:spChg chg="add mod">
            <ac:chgData name="Foppa, Pedro" userId="78b15ebb-14ab-45f0-97b3-f50a9b67ce6d" providerId="ADAL" clId="{423C550B-CC57-7E4D-88B8-4D127BE51673}" dt="2020-05-06T09:43:09.066" v="112"/>
            <ac:spMkLst>
              <pc:docMk/>
              <pc:sldMasterMk cId="1105970405" sldId="2147483964"/>
              <pc:sldLayoutMk cId="2410029855" sldId="2147484397"/>
              <ac:spMk id="10" creationId="{0D1907F4-B2E5-E241-8CFF-3C1A5962F464}"/>
            </ac:spMkLst>
          </pc:spChg>
        </pc:sldLayoutChg>
        <pc:sldLayoutChg chg="addSp delSp modSp">
          <pc:chgData name="Foppa, Pedro" userId="78b15ebb-14ab-45f0-97b3-f50a9b67ce6d" providerId="ADAL" clId="{423C550B-CC57-7E4D-88B8-4D127BE51673}" dt="2020-05-06T09:43:12.368" v="114"/>
          <pc:sldLayoutMkLst>
            <pc:docMk/>
            <pc:sldMasterMk cId="1105970405" sldId="2147483964"/>
            <pc:sldLayoutMk cId="1374215608" sldId="2147484398"/>
          </pc:sldLayoutMkLst>
          <pc:spChg chg="del">
            <ac:chgData name="Foppa, Pedro" userId="78b15ebb-14ab-45f0-97b3-f50a9b67ce6d" providerId="ADAL" clId="{423C550B-CC57-7E4D-88B8-4D127BE51673}" dt="2020-05-06T09:43:11.894" v="113" actId="478"/>
            <ac:spMkLst>
              <pc:docMk/>
              <pc:sldMasterMk cId="1105970405" sldId="2147483964"/>
              <pc:sldLayoutMk cId="1374215608" sldId="2147484398"/>
              <ac:spMk id="5" creationId="{00000000-0000-0000-0000-000000000000}"/>
            </ac:spMkLst>
          </pc:spChg>
          <pc:spChg chg="add mod">
            <ac:chgData name="Foppa, Pedro" userId="78b15ebb-14ab-45f0-97b3-f50a9b67ce6d" providerId="ADAL" clId="{423C550B-CC57-7E4D-88B8-4D127BE51673}" dt="2020-05-06T09:43:12.368" v="114"/>
            <ac:spMkLst>
              <pc:docMk/>
              <pc:sldMasterMk cId="1105970405" sldId="2147483964"/>
              <pc:sldLayoutMk cId="1374215608" sldId="2147484398"/>
              <ac:spMk id="11" creationId="{5A35AD87-FF52-FA40-A269-A1F35A25AE41}"/>
            </ac:spMkLst>
          </pc:spChg>
        </pc:sldLayoutChg>
        <pc:sldLayoutChg chg="addSp delSp modSp">
          <pc:chgData name="Foppa, Pedro" userId="78b15ebb-14ab-45f0-97b3-f50a9b67ce6d" providerId="ADAL" clId="{423C550B-CC57-7E4D-88B8-4D127BE51673}" dt="2020-05-06T09:43:16.798" v="116"/>
          <pc:sldLayoutMkLst>
            <pc:docMk/>
            <pc:sldMasterMk cId="1105970405" sldId="2147483964"/>
            <pc:sldLayoutMk cId="457839694" sldId="2147484399"/>
          </pc:sldLayoutMkLst>
          <pc:spChg chg="del">
            <ac:chgData name="Foppa, Pedro" userId="78b15ebb-14ab-45f0-97b3-f50a9b67ce6d" providerId="ADAL" clId="{423C550B-CC57-7E4D-88B8-4D127BE51673}" dt="2020-05-06T09:43:16.394" v="115" actId="478"/>
            <ac:spMkLst>
              <pc:docMk/>
              <pc:sldMasterMk cId="1105970405" sldId="2147483964"/>
              <pc:sldLayoutMk cId="457839694" sldId="2147484399"/>
              <ac:spMk id="7" creationId="{89A70FBC-EACC-CB4D-8FF2-D940F6554594}"/>
            </ac:spMkLst>
          </pc:spChg>
          <pc:spChg chg="add mod">
            <ac:chgData name="Foppa, Pedro" userId="78b15ebb-14ab-45f0-97b3-f50a9b67ce6d" providerId="ADAL" clId="{423C550B-CC57-7E4D-88B8-4D127BE51673}" dt="2020-05-06T09:43:16.798" v="116"/>
            <ac:spMkLst>
              <pc:docMk/>
              <pc:sldMasterMk cId="1105970405" sldId="2147483964"/>
              <pc:sldLayoutMk cId="457839694" sldId="2147484399"/>
              <ac:spMk id="10" creationId="{592D96B5-6708-5946-B56D-48C7C909EBD0}"/>
            </ac:spMkLst>
          </pc:spChg>
        </pc:sldLayoutChg>
        <pc:sldLayoutChg chg="modSp">
          <pc:chgData name="Foppa, Pedro" userId="78b15ebb-14ab-45f0-97b3-f50a9b67ce6d" providerId="ADAL" clId="{423C550B-CC57-7E4D-88B8-4D127BE51673}" dt="2020-05-06T09:43:22.469" v="117" actId="255"/>
          <pc:sldLayoutMkLst>
            <pc:docMk/>
            <pc:sldMasterMk cId="1105970405" sldId="2147483964"/>
            <pc:sldLayoutMk cId="1035734885" sldId="2147484400"/>
          </pc:sldLayoutMkLst>
          <pc:spChg chg="mod">
            <ac:chgData name="Foppa, Pedro" userId="78b15ebb-14ab-45f0-97b3-f50a9b67ce6d" providerId="ADAL" clId="{423C550B-CC57-7E4D-88B8-4D127BE51673}" dt="2020-05-06T09:43:22.469" v="117" actId="255"/>
            <ac:spMkLst>
              <pc:docMk/>
              <pc:sldMasterMk cId="1105970405" sldId="2147483964"/>
              <pc:sldLayoutMk cId="1035734885" sldId="2147484400"/>
              <ac:spMk id="15" creationId="{DC08678F-C010-7546-A7A1-17A104779427}"/>
            </ac:spMkLst>
          </pc:spChg>
        </pc:sldLayoutChg>
        <pc:sldLayoutChg chg="addSp delSp modSp">
          <pc:chgData name="Foppa, Pedro" userId="78b15ebb-14ab-45f0-97b3-f50a9b67ce6d" providerId="ADAL" clId="{423C550B-CC57-7E4D-88B8-4D127BE51673}" dt="2020-05-06T09:43:27.804" v="119"/>
          <pc:sldLayoutMkLst>
            <pc:docMk/>
            <pc:sldMasterMk cId="1105970405" sldId="2147483964"/>
            <pc:sldLayoutMk cId="3548150091" sldId="2147484401"/>
          </pc:sldLayoutMkLst>
          <pc:spChg chg="add mod">
            <ac:chgData name="Foppa, Pedro" userId="78b15ebb-14ab-45f0-97b3-f50a9b67ce6d" providerId="ADAL" clId="{423C550B-CC57-7E4D-88B8-4D127BE51673}" dt="2020-05-06T09:43:27.804" v="119"/>
            <ac:spMkLst>
              <pc:docMk/>
              <pc:sldMasterMk cId="1105970405" sldId="2147483964"/>
              <pc:sldLayoutMk cId="3548150091" sldId="2147484401"/>
              <ac:spMk id="13" creationId="{0ADBD2A6-9D59-8A42-B712-28AECE5544C6}"/>
            </ac:spMkLst>
          </pc:spChg>
          <pc:spChg chg="del">
            <ac:chgData name="Foppa, Pedro" userId="78b15ebb-14ab-45f0-97b3-f50a9b67ce6d" providerId="ADAL" clId="{423C550B-CC57-7E4D-88B8-4D127BE51673}" dt="2020-05-06T09:43:27.294" v="118" actId="478"/>
            <ac:spMkLst>
              <pc:docMk/>
              <pc:sldMasterMk cId="1105970405" sldId="2147483964"/>
              <pc:sldLayoutMk cId="3548150091" sldId="2147484401"/>
              <ac:spMk id="15" creationId="{DC08678F-C010-7546-A7A1-17A104779427}"/>
            </ac:spMkLst>
          </pc:spChg>
        </pc:sldLayoutChg>
        <pc:sldLayoutChg chg="addSp delSp modSp">
          <pc:chgData name="Foppa, Pedro" userId="78b15ebb-14ab-45f0-97b3-f50a9b67ce6d" providerId="ADAL" clId="{423C550B-CC57-7E4D-88B8-4D127BE51673}" dt="2020-05-06T09:43:31.904" v="121"/>
          <pc:sldLayoutMkLst>
            <pc:docMk/>
            <pc:sldMasterMk cId="1105970405" sldId="2147483964"/>
            <pc:sldLayoutMk cId="3161456419" sldId="2147484402"/>
          </pc:sldLayoutMkLst>
          <pc:spChg chg="add mod">
            <ac:chgData name="Foppa, Pedro" userId="78b15ebb-14ab-45f0-97b3-f50a9b67ce6d" providerId="ADAL" clId="{423C550B-CC57-7E4D-88B8-4D127BE51673}" dt="2020-05-06T09:43:31.904" v="121"/>
            <ac:spMkLst>
              <pc:docMk/>
              <pc:sldMasterMk cId="1105970405" sldId="2147483964"/>
              <pc:sldLayoutMk cId="3161456419" sldId="2147484402"/>
              <ac:spMk id="9" creationId="{1425D0E0-656F-8441-9B06-9CCBF96661F1}"/>
            </ac:spMkLst>
          </pc:spChg>
          <pc:spChg chg="del">
            <ac:chgData name="Foppa, Pedro" userId="78b15ebb-14ab-45f0-97b3-f50a9b67ce6d" providerId="ADAL" clId="{423C550B-CC57-7E4D-88B8-4D127BE51673}" dt="2020-05-06T09:43:31.509" v="120" actId="478"/>
            <ac:spMkLst>
              <pc:docMk/>
              <pc:sldMasterMk cId="1105970405" sldId="2147483964"/>
              <pc:sldLayoutMk cId="3161456419" sldId="2147484402"/>
              <ac:spMk id="15" creationId="{DC08678F-C010-7546-A7A1-17A104779427}"/>
            </ac:spMkLst>
          </pc:spChg>
        </pc:sldLayoutChg>
        <pc:sldLayoutChg chg="addSp delSp modSp">
          <pc:chgData name="Foppa, Pedro" userId="78b15ebb-14ab-45f0-97b3-f50a9b67ce6d" providerId="ADAL" clId="{423C550B-CC57-7E4D-88B8-4D127BE51673}" dt="2020-05-06T09:43:34.692" v="123"/>
          <pc:sldLayoutMkLst>
            <pc:docMk/>
            <pc:sldMasterMk cId="1105970405" sldId="2147483964"/>
            <pc:sldLayoutMk cId="748374202" sldId="2147484403"/>
          </pc:sldLayoutMkLst>
          <pc:spChg chg="add mod">
            <ac:chgData name="Foppa, Pedro" userId="78b15ebb-14ab-45f0-97b3-f50a9b67ce6d" providerId="ADAL" clId="{423C550B-CC57-7E4D-88B8-4D127BE51673}" dt="2020-05-06T09:43:34.692" v="123"/>
            <ac:spMkLst>
              <pc:docMk/>
              <pc:sldMasterMk cId="1105970405" sldId="2147483964"/>
              <pc:sldLayoutMk cId="748374202" sldId="2147484403"/>
              <ac:spMk id="9" creationId="{90422B83-86F8-9643-B75F-38DF13EE57DB}"/>
            </ac:spMkLst>
          </pc:spChg>
          <pc:spChg chg="del">
            <ac:chgData name="Foppa, Pedro" userId="78b15ebb-14ab-45f0-97b3-f50a9b67ce6d" providerId="ADAL" clId="{423C550B-CC57-7E4D-88B8-4D127BE51673}" dt="2020-05-06T09:43:34.299" v="122" actId="478"/>
            <ac:spMkLst>
              <pc:docMk/>
              <pc:sldMasterMk cId="1105970405" sldId="2147483964"/>
              <pc:sldLayoutMk cId="748374202" sldId="2147484403"/>
              <ac:spMk id="14" creationId="{3287F68B-EF15-A64D-8BC5-46F500332B07}"/>
            </ac:spMkLst>
          </pc:spChg>
        </pc:sldLayoutChg>
        <pc:sldLayoutChg chg="addSp delSp modSp">
          <pc:chgData name="Foppa, Pedro" userId="78b15ebb-14ab-45f0-97b3-f50a9b67ce6d" providerId="ADAL" clId="{423C550B-CC57-7E4D-88B8-4D127BE51673}" dt="2020-05-06T09:43:38.186" v="125"/>
          <pc:sldLayoutMkLst>
            <pc:docMk/>
            <pc:sldMasterMk cId="1105970405" sldId="2147483964"/>
            <pc:sldLayoutMk cId="2878274125" sldId="2147484404"/>
          </pc:sldLayoutMkLst>
          <pc:spChg chg="add mod">
            <ac:chgData name="Foppa, Pedro" userId="78b15ebb-14ab-45f0-97b3-f50a9b67ce6d" providerId="ADAL" clId="{423C550B-CC57-7E4D-88B8-4D127BE51673}" dt="2020-05-06T09:43:38.186" v="125"/>
            <ac:spMkLst>
              <pc:docMk/>
              <pc:sldMasterMk cId="1105970405" sldId="2147483964"/>
              <pc:sldLayoutMk cId="2878274125" sldId="2147484404"/>
              <ac:spMk id="10" creationId="{2ECDA1F6-68EE-9047-9ECF-D975CA62C8D5}"/>
            </ac:spMkLst>
          </pc:spChg>
          <pc:spChg chg="del">
            <ac:chgData name="Foppa, Pedro" userId="78b15ebb-14ab-45f0-97b3-f50a9b67ce6d" providerId="ADAL" clId="{423C550B-CC57-7E4D-88B8-4D127BE51673}" dt="2020-05-06T09:43:37.782" v="124" actId="478"/>
            <ac:spMkLst>
              <pc:docMk/>
              <pc:sldMasterMk cId="1105970405" sldId="2147483964"/>
              <pc:sldLayoutMk cId="2878274125" sldId="2147484404"/>
              <ac:spMk id="13" creationId="{CE9FFC61-84E1-2D43-B719-A84C667E7B59}"/>
            </ac:spMkLst>
          </pc:spChg>
        </pc:sldLayoutChg>
        <pc:sldLayoutChg chg="addSp delSp modSp">
          <pc:chgData name="Foppa, Pedro" userId="78b15ebb-14ab-45f0-97b3-f50a9b67ce6d" providerId="ADAL" clId="{423C550B-CC57-7E4D-88B8-4D127BE51673}" dt="2020-05-06T09:43:41.138" v="127"/>
          <pc:sldLayoutMkLst>
            <pc:docMk/>
            <pc:sldMasterMk cId="1105970405" sldId="2147483964"/>
            <pc:sldLayoutMk cId="1657487289" sldId="2147484405"/>
          </pc:sldLayoutMkLst>
          <pc:spChg chg="add mod">
            <ac:chgData name="Foppa, Pedro" userId="78b15ebb-14ab-45f0-97b3-f50a9b67ce6d" providerId="ADAL" clId="{423C550B-CC57-7E4D-88B8-4D127BE51673}" dt="2020-05-06T09:43:41.138" v="127"/>
            <ac:spMkLst>
              <pc:docMk/>
              <pc:sldMasterMk cId="1105970405" sldId="2147483964"/>
              <pc:sldLayoutMk cId="1657487289" sldId="2147484405"/>
              <ac:spMk id="14" creationId="{3F2FEA9A-101A-5A4C-83E2-4C0044BA6EE5}"/>
            </ac:spMkLst>
          </pc:spChg>
          <pc:spChg chg="del">
            <ac:chgData name="Foppa, Pedro" userId="78b15ebb-14ab-45f0-97b3-f50a9b67ce6d" providerId="ADAL" clId="{423C550B-CC57-7E4D-88B8-4D127BE51673}" dt="2020-05-06T09:43:40.772" v="126" actId="478"/>
            <ac:spMkLst>
              <pc:docMk/>
              <pc:sldMasterMk cId="1105970405" sldId="2147483964"/>
              <pc:sldLayoutMk cId="1657487289" sldId="2147484405"/>
              <ac:spMk id="15" creationId="{DC08678F-C010-7546-A7A1-17A104779427}"/>
            </ac:spMkLst>
          </pc:spChg>
        </pc:sldLayoutChg>
        <pc:sldLayoutChg chg="addSp delSp modSp">
          <pc:chgData name="Foppa, Pedro" userId="78b15ebb-14ab-45f0-97b3-f50a9b67ce6d" providerId="ADAL" clId="{423C550B-CC57-7E4D-88B8-4D127BE51673}" dt="2020-05-06T09:43:43.874" v="129"/>
          <pc:sldLayoutMkLst>
            <pc:docMk/>
            <pc:sldMasterMk cId="1105970405" sldId="2147483964"/>
            <pc:sldLayoutMk cId="1283288899" sldId="2147484406"/>
          </pc:sldLayoutMkLst>
          <pc:spChg chg="add mod">
            <ac:chgData name="Foppa, Pedro" userId="78b15ebb-14ab-45f0-97b3-f50a9b67ce6d" providerId="ADAL" clId="{423C550B-CC57-7E4D-88B8-4D127BE51673}" dt="2020-05-06T09:43:43.874" v="129"/>
            <ac:spMkLst>
              <pc:docMk/>
              <pc:sldMasterMk cId="1105970405" sldId="2147483964"/>
              <pc:sldLayoutMk cId="1283288899" sldId="2147484406"/>
              <ac:spMk id="13" creationId="{23A21BE0-4841-FF4C-ABD6-32E1F111A998}"/>
            </ac:spMkLst>
          </pc:spChg>
          <pc:spChg chg="del">
            <ac:chgData name="Foppa, Pedro" userId="78b15ebb-14ab-45f0-97b3-f50a9b67ce6d" providerId="ADAL" clId="{423C550B-CC57-7E4D-88B8-4D127BE51673}" dt="2020-05-06T09:43:43.550" v="128" actId="478"/>
            <ac:spMkLst>
              <pc:docMk/>
              <pc:sldMasterMk cId="1105970405" sldId="2147483964"/>
              <pc:sldLayoutMk cId="1283288899" sldId="2147484406"/>
              <ac:spMk id="15" creationId="{DC08678F-C010-7546-A7A1-17A104779427}"/>
            </ac:spMkLst>
          </pc:spChg>
        </pc:sldLayoutChg>
        <pc:sldLayoutChg chg="addSp delSp modSp">
          <pc:chgData name="Foppa, Pedro" userId="78b15ebb-14ab-45f0-97b3-f50a9b67ce6d" providerId="ADAL" clId="{423C550B-CC57-7E4D-88B8-4D127BE51673}" dt="2020-04-23T14:38:44.380" v="30"/>
          <pc:sldLayoutMkLst>
            <pc:docMk/>
            <pc:sldMasterMk cId="1105970405" sldId="2147483964"/>
            <pc:sldLayoutMk cId="2463025767" sldId="2147484409"/>
          </pc:sldLayoutMkLst>
          <pc:spChg chg="del">
            <ac:chgData name="Foppa, Pedro" userId="78b15ebb-14ab-45f0-97b3-f50a9b67ce6d" providerId="ADAL" clId="{423C550B-CC57-7E4D-88B8-4D127BE51673}" dt="2020-04-23T14:38:42.666" v="28" actId="478"/>
            <ac:spMkLst>
              <pc:docMk/>
              <pc:sldMasterMk cId="1105970405" sldId="2147483964"/>
              <pc:sldLayoutMk cId="2463025767" sldId="2147484409"/>
              <ac:spMk id="2" creationId="{EBBB6D40-B4C9-8B4A-B2A6-126F64906376}"/>
            </ac:spMkLst>
          </pc:spChg>
          <pc:spChg chg="del">
            <ac:chgData name="Foppa, Pedro" userId="78b15ebb-14ab-45f0-97b3-f50a9b67ce6d" providerId="ADAL" clId="{423C550B-CC57-7E4D-88B8-4D127BE51673}" dt="2020-04-23T14:38:43.307" v="29" actId="478"/>
            <ac:spMkLst>
              <pc:docMk/>
              <pc:sldMasterMk cId="1105970405" sldId="2147483964"/>
              <pc:sldLayoutMk cId="2463025767" sldId="2147484409"/>
              <ac:spMk id="4" creationId="{00000000-0000-0000-0000-000000000000}"/>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7" creationId="{2F7793DD-F793-8F4F-B74E-6B8630C8266F}"/>
            </ac:spMkLst>
          </pc:spChg>
          <pc:spChg chg="add mod">
            <ac:chgData name="Foppa, Pedro" userId="78b15ebb-14ab-45f0-97b3-f50a9b67ce6d" providerId="ADAL" clId="{423C550B-CC57-7E4D-88B8-4D127BE51673}" dt="2020-04-23T14:38:44.380" v="30"/>
            <ac:spMkLst>
              <pc:docMk/>
              <pc:sldMasterMk cId="1105970405" sldId="2147483964"/>
              <pc:sldLayoutMk cId="2463025767" sldId="2147484409"/>
              <ac:spMk id="8" creationId="{BF20315E-2B12-1B43-A789-90CFB92D6FF0}"/>
            </ac:spMkLst>
          </pc:spChg>
        </pc:sldLayoutChg>
      </pc:sldMasterChg>
      <pc:sldMasterChg chg="modSldLayout">
        <pc:chgData name="Foppa, Pedro" userId="78b15ebb-14ab-45f0-97b3-f50a9b67ce6d" providerId="ADAL" clId="{423C550B-CC57-7E4D-88B8-4D127BE51673}" dt="2020-05-06T09:44:46.478" v="155"/>
        <pc:sldMasterMkLst>
          <pc:docMk/>
          <pc:sldMasterMk cId="1206996952" sldId="2147484051"/>
        </pc:sldMasterMkLst>
        <pc:sldLayoutChg chg="modSp">
          <pc:chgData name="Foppa, Pedro" userId="78b15ebb-14ab-45f0-97b3-f50a9b67ce6d" providerId="ADAL" clId="{423C550B-CC57-7E4D-88B8-4D127BE51673}" dt="2020-04-21T08:54:13.181" v="5" actId="947"/>
          <pc:sldLayoutMkLst>
            <pc:docMk/>
            <pc:sldMasterMk cId="1206996952" sldId="2147484051"/>
            <pc:sldLayoutMk cId="2545982760" sldId="2147484058"/>
          </pc:sldLayoutMkLst>
          <pc:spChg chg="mod">
            <ac:chgData name="Foppa, Pedro" userId="78b15ebb-14ab-45f0-97b3-f50a9b67ce6d" providerId="ADAL" clId="{423C550B-CC57-7E4D-88B8-4D127BE51673}" dt="2020-04-21T08:54:13.181" v="5" actId="947"/>
            <ac:spMkLst>
              <pc:docMk/>
              <pc:sldMasterMk cId="1206996952" sldId="2147484051"/>
              <pc:sldLayoutMk cId="2545982760" sldId="2147484058"/>
              <ac:spMk id="9" creationId="{953DB2CB-74A6-F441-B197-A0FBC81F16A7}"/>
            </ac:spMkLst>
          </pc:spChg>
        </pc:sldLayoutChg>
        <pc:sldLayoutChg chg="modSp">
          <pc:chgData name="Foppa, Pedro" userId="78b15ebb-14ab-45f0-97b3-f50a9b67ce6d" providerId="ADAL" clId="{423C550B-CC57-7E4D-88B8-4D127BE51673}" dt="2020-04-21T08:54:17.632" v="6" actId="947"/>
          <pc:sldLayoutMkLst>
            <pc:docMk/>
            <pc:sldMasterMk cId="1206996952" sldId="2147484051"/>
            <pc:sldLayoutMk cId="2351299355" sldId="2147484059"/>
          </pc:sldLayoutMkLst>
          <pc:spChg chg="mod">
            <ac:chgData name="Foppa, Pedro" userId="78b15ebb-14ab-45f0-97b3-f50a9b67ce6d" providerId="ADAL" clId="{423C550B-CC57-7E4D-88B8-4D127BE51673}" dt="2020-04-21T08:54:17.632" v="6" actId="947"/>
            <ac:spMkLst>
              <pc:docMk/>
              <pc:sldMasterMk cId="1206996952" sldId="2147484051"/>
              <pc:sldLayoutMk cId="2351299355" sldId="2147484059"/>
              <ac:spMk id="9" creationId="{5F8B76A1-3AF5-674D-99FD-98684B3ADE81}"/>
            </ac:spMkLst>
          </pc:spChg>
        </pc:sldLayoutChg>
        <pc:sldLayoutChg chg="addSp delSp modSp">
          <pc:chgData name="Foppa, Pedro" userId="78b15ebb-14ab-45f0-97b3-f50a9b67ce6d" providerId="ADAL" clId="{423C550B-CC57-7E4D-88B8-4D127BE51673}" dt="2020-04-23T14:39:24.181" v="43"/>
          <pc:sldLayoutMkLst>
            <pc:docMk/>
            <pc:sldMasterMk cId="1206996952" sldId="2147484051"/>
            <pc:sldLayoutMk cId="3687458742" sldId="2147484087"/>
          </pc:sldLayoutMkLst>
          <pc:spChg chg="del">
            <ac:chgData name="Foppa, Pedro" userId="78b15ebb-14ab-45f0-97b3-f50a9b67ce6d" providerId="ADAL" clId="{423C550B-CC57-7E4D-88B8-4D127BE51673}" dt="2020-04-23T14:39:21.702" v="41" actId="478"/>
            <ac:spMkLst>
              <pc:docMk/>
              <pc:sldMasterMk cId="1206996952" sldId="2147484051"/>
              <pc:sldLayoutMk cId="3687458742" sldId="2147484087"/>
              <ac:spMk id="2" creationId="{EBBB6D40-B4C9-8B4A-B2A6-126F64906376}"/>
            </ac:spMkLst>
          </pc:spChg>
          <pc:spChg chg="del">
            <ac:chgData name="Foppa, Pedro" userId="78b15ebb-14ab-45f0-97b3-f50a9b67ce6d" providerId="ADAL" clId="{423C550B-CC57-7E4D-88B8-4D127BE51673}" dt="2020-04-23T14:39:22.699" v="42" actId="478"/>
            <ac:spMkLst>
              <pc:docMk/>
              <pc:sldMasterMk cId="1206996952" sldId="2147484051"/>
              <pc:sldLayoutMk cId="3687458742" sldId="2147484087"/>
              <ac:spMk id="4" creationId="{00000000-0000-0000-0000-000000000000}"/>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7" creationId="{44DC967D-822F-0D4D-9D88-47A397D6890B}"/>
            </ac:spMkLst>
          </pc:spChg>
          <pc:spChg chg="add mod">
            <ac:chgData name="Foppa, Pedro" userId="78b15ebb-14ab-45f0-97b3-f50a9b67ce6d" providerId="ADAL" clId="{423C550B-CC57-7E4D-88B8-4D127BE51673}" dt="2020-04-23T14:39:24.181" v="43"/>
            <ac:spMkLst>
              <pc:docMk/>
              <pc:sldMasterMk cId="1206996952" sldId="2147484051"/>
              <pc:sldLayoutMk cId="3687458742" sldId="2147484087"/>
              <ac:spMk id="8" creationId="{F99DB077-1C85-A441-AE94-AEC6EEA7D38E}"/>
            </ac:spMkLst>
          </pc:spChg>
        </pc:sldLayoutChg>
        <pc:sldLayoutChg chg="modSp">
          <pc:chgData name="Foppa, Pedro" userId="78b15ebb-14ab-45f0-97b3-f50a9b67ce6d" providerId="ADAL" clId="{423C550B-CC57-7E4D-88B8-4D127BE51673}" dt="2020-04-21T08:54:08.624" v="4" actId="947"/>
          <pc:sldLayoutMkLst>
            <pc:docMk/>
            <pc:sldMasterMk cId="1206996952" sldId="2147484051"/>
            <pc:sldLayoutMk cId="2649488594" sldId="2147484304"/>
          </pc:sldLayoutMkLst>
          <pc:spChg chg="mod">
            <ac:chgData name="Foppa, Pedro" userId="78b15ebb-14ab-45f0-97b3-f50a9b67ce6d" providerId="ADAL" clId="{423C550B-CC57-7E4D-88B8-4D127BE51673}" dt="2020-04-21T08:54:08.624" v="4" actId="947"/>
            <ac:spMkLst>
              <pc:docMk/>
              <pc:sldMasterMk cId="1206996952" sldId="2147484051"/>
              <pc:sldLayoutMk cId="2649488594" sldId="2147484304"/>
              <ac:spMk id="16" creationId="{EBBB6D40-B4C9-8B4A-B2A6-126F64906376}"/>
            </ac:spMkLst>
          </pc:spChg>
        </pc:sldLayoutChg>
        <pc:sldLayoutChg chg="modSp">
          <pc:chgData name="Foppa, Pedro" userId="78b15ebb-14ab-45f0-97b3-f50a9b67ce6d" providerId="ADAL" clId="{423C550B-CC57-7E4D-88B8-4D127BE51673}" dt="2020-05-06T09:43:56.466" v="130" actId="255"/>
          <pc:sldLayoutMkLst>
            <pc:docMk/>
            <pc:sldMasterMk cId="1206996952" sldId="2147484051"/>
            <pc:sldLayoutMk cId="296265758" sldId="2147484425"/>
          </pc:sldLayoutMkLst>
          <pc:spChg chg="mod">
            <ac:chgData name="Foppa, Pedro" userId="78b15ebb-14ab-45f0-97b3-f50a9b67ce6d" providerId="ADAL" clId="{423C550B-CC57-7E4D-88B8-4D127BE51673}" dt="2020-05-06T09:43:56.466" v="130" actId="255"/>
            <ac:spMkLst>
              <pc:docMk/>
              <pc:sldMasterMk cId="1206996952" sldId="2147484051"/>
              <pc:sldLayoutMk cId="296265758" sldId="2147484425"/>
              <ac:spMk id="7" creationId="{89A70FBC-EACC-CB4D-8FF2-D940F6554594}"/>
            </ac:spMkLst>
          </pc:spChg>
        </pc:sldLayoutChg>
        <pc:sldLayoutChg chg="addSp delSp modSp">
          <pc:chgData name="Foppa, Pedro" userId="78b15ebb-14ab-45f0-97b3-f50a9b67ce6d" providerId="ADAL" clId="{423C550B-CC57-7E4D-88B8-4D127BE51673}" dt="2020-05-06T09:44:01.578" v="132"/>
          <pc:sldLayoutMkLst>
            <pc:docMk/>
            <pc:sldMasterMk cId="1206996952" sldId="2147484051"/>
            <pc:sldLayoutMk cId="1256067006" sldId="2147484426"/>
          </pc:sldLayoutMkLst>
          <pc:spChg chg="del">
            <ac:chgData name="Foppa, Pedro" userId="78b15ebb-14ab-45f0-97b3-f50a9b67ce6d" providerId="ADAL" clId="{423C550B-CC57-7E4D-88B8-4D127BE51673}" dt="2020-05-06T09:44:01.219" v="131" actId="478"/>
            <ac:spMkLst>
              <pc:docMk/>
              <pc:sldMasterMk cId="1206996952" sldId="2147484051"/>
              <pc:sldLayoutMk cId="1256067006" sldId="2147484426"/>
              <ac:spMk id="7" creationId="{89A70FBC-EACC-CB4D-8FF2-D940F6554594}"/>
            </ac:spMkLst>
          </pc:spChg>
          <pc:spChg chg="add mod">
            <ac:chgData name="Foppa, Pedro" userId="78b15ebb-14ab-45f0-97b3-f50a9b67ce6d" providerId="ADAL" clId="{423C550B-CC57-7E4D-88B8-4D127BE51673}" dt="2020-05-06T09:44:01.578" v="132"/>
            <ac:spMkLst>
              <pc:docMk/>
              <pc:sldMasterMk cId="1206996952" sldId="2147484051"/>
              <pc:sldLayoutMk cId="1256067006" sldId="2147484426"/>
              <ac:spMk id="12" creationId="{22BB93A1-2BBC-6E43-8966-8BC896D72412}"/>
            </ac:spMkLst>
          </pc:spChg>
        </pc:sldLayoutChg>
        <pc:sldLayoutChg chg="addSp delSp modSp">
          <pc:chgData name="Foppa, Pedro" userId="78b15ebb-14ab-45f0-97b3-f50a9b67ce6d" providerId="ADAL" clId="{423C550B-CC57-7E4D-88B8-4D127BE51673}" dt="2020-05-06T09:44:04.838" v="134"/>
          <pc:sldLayoutMkLst>
            <pc:docMk/>
            <pc:sldMasterMk cId="1206996952" sldId="2147484051"/>
            <pc:sldLayoutMk cId="1970641696" sldId="2147484427"/>
          </pc:sldLayoutMkLst>
          <pc:spChg chg="del">
            <ac:chgData name="Foppa, Pedro" userId="78b15ebb-14ab-45f0-97b3-f50a9b67ce6d" providerId="ADAL" clId="{423C550B-CC57-7E4D-88B8-4D127BE51673}" dt="2020-05-06T09:44:04.420" v="133" actId="478"/>
            <ac:spMkLst>
              <pc:docMk/>
              <pc:sldMasterMk cId="1206996952" sldId="2147484051"/>
              <pc:sldLayoutMk cId="1970641696" sldId="2147484427"/>
              <ac:spMk id="7" creationId="{89A70FBC-EACC-CB4D-8FF2-D940F6554594}"/>
            </ac:spMkLst>
          </pc:spChg>
          <pc:spChg chg="add mod">
            <ac:chgData name="Foppa, Pedro" userId="78b15ebb-14ab-45f0-97b3-f50a9b67ce6d" providerId="ADAL" clId="{423C550B-CC57-7E4D-88B8-4D127BE51673}" dt="2020-05-06T09:44:04.838" v="134"/>
            <ac:spMkLst>
              <pc:docMk/>
              <pc:sldMasterMk cId="1206996952" sldId="2147484051"/>
              <pc:sldLayoutMk cId="1970641696" sldId="2147484427"/>
              <ac:spMk id="10" creationId="{47482870-8F1E-4A40-98B3-EB4E14D20B64}"/>
            </ac:spMkLst>
          </pc:spChg>
        </pc:sldLayoutChg>
        <pc:sldLayoutChg chg="addSp delSp modSp">
          <pc:chgData name="Foppa, Pedro" userId="78b15ebb-14ab-45f0-97b3-f50a9b67ce6d" providerId="ADAL" clId="{423C550B-CC57-7E4D-88B8-4D127BE51673}" dt="2020-05-06T09:44:08.034" v="136"/>
          <pc:sldLayoutMkLst>
            <pc:docMk/>
            <pc:sldMasterMk cId="1206996952" sldId="2147484051"/>
            <pc:sldLayoutMk cId="709637189" sldId="2147484428"/>
          </pc:sldLayoutMkLst>
          <pc:spChg chg="del">
            <ac:chgData name="Foppa, Pedro" userId="78b15ebb-14ab-45f0-97b3-f50a9b67ce6d" providerId="ADAL" clId="{423C550B-CC57-7E4D-88B8-4D127BE51673}" dt="2020-05-06T09:44:07.702" v="135" actId="478"/>
            <ac:spMkLst>
              <pc:docMk/>
              <pc:sldMasterMk cId="1206996952" sldId="2147484051"/>
              <pc:sldLayoutMk cId="709637189" sldId="2147484428"/>
              <ac:spMk id="5" creationId="{00000000-0000-0000-0000-000000000000}"/>
            </ac:spMkLst>
          </pc:spChg>
          <pc:spChg chg="add mod">
            <ac:chgData name="Foppa, Pedro" userId="78b15ebb-14ab-45f0-97b3-f50a9b67ce6d" providerId="ADAL" clId="{423C550B-CC57-7E4D-88B8-4D127BE51673}" dt="2020-05-06T09:44:08.034" v="136"/>
            <ac:spMkLst>
              <pc:docMk/>
              <pc:sldMasterMk cId="1206996952" sldId="2147484051"/>
              <pc:sldLayoutMk cId="709637189" sldId="2147484428"/>
              <ac:spMk id="7" creationId="{B5231A29-C420-A24A-83D8-2845B3719A84}"/>
            </ac:spMkLst>
          </pc:spChg>
        </pc:sldLayoutChg>
        <pc:sldLayoutChg chg="addSp delSp modSp">
          <pc:chgData name="Foppa, Pedro" userId="78b15ebb-14ab-45f0-97b3-f50a9b67ce6d" providerId="ADAL" clId="{423C550B-CC57-7E4D-88B8-4D127BE51673}" dt="2020-05-06T09:44:12.571" v="138"/>
          <pc:sldLayoutMkLst>
            <pc:docMk/>
            <pc:sldMasterMk cId="1206996952" sldId="2147484051"/>
            <pc:sldLayoutMk cId="2203244248" sldId="2147484429"/>
          </pc:sldLayoutMkLst>
          <pc:spChg chg="del">
            <ac:chgData name="Foppa, Pedro" userId="78b15ebb-14ab-45f0-97b3-f50a9b67ce6d" providerId="ADAL" clId="{423C550B-CC57-7E4D-88B8-4D127BE51673}" dt="2020-05-06T09:44:12.097" v="137" actId="478"/>
            <ac:spMkLst>
              <pc:docMk/>
              <pc:sldMasterMk cId="1206996952" sldId="2147484051"/>
              <pc:sldLayoutMk cId="2203244248" sldId="2147484429"/>
              <ac:spMk id="7" creationId="{89A70FBC-EACC-CB4D-8FF2-D940F6554594}"/>
            </ac:spMkLst>
          </pc:spChg>
          <pc:spChg chg="add mod">
            <ac:chgData name="Foppa, Pedro" userId="78b15ebb-14ab-45f0-97b3-f50a9b67ce6d" providerId="ADAL" clId="{423C550B-CC57-7E4D-88B8-4D127BE51673}" dt="2020-05-06T09:44:12.571" v="138"/>
            <ac:spMkLst>
              <pc:docMk/>
              <pc:sldMasterMk cId="1206996952" sldId="2147484051"/>
              <pc:sldLayoutMk cId="2203244248" sldId="2147484429"/>
              <ac:spMk id="10" creationId="{15EB805A-E7B4-1A4B-A713-5EC6CFC1859D}"/>
            </ac:spMkLst>
          </pc:spChg>
        </pc:sldLayoutChg>
        <pc:sldLayoutChg chg="addSp delSp modSp">
          <pc:chgData name="Foppa, Pedro" userId="78b15ebb-14ab-45f0-97b3-f50a9b67ce6d" providerId="ADAL" clId="{423C550B-CC57-7E4D-88B8-4D127BE51673}" dt="2020-05-06T09:44:15.752" v="140"/>
          <pc:sldLayoutMkLst>
            <pc:docMk/>
            <pc:sldMasterMk cId="1206996952" sldId="2147484051"/>
            <pc:sldLayoutMk cId="2647983764" sldId="2147484430"/>
          </pc:sldLayoutMkLst>
          <pc:spChg chg="del">
            <ac:chgData name="Foppa, Pedro" userId="78b15ebb-14ab-45f0-97b3-f50a9b67ce6d" providerId="ADAL" clId="{423C550B-CC57-7E4D-88B8-4D127BE51673}" dt="2020-05-06T09:44:15.378" v="139" actId="478"/>
            <ac:spMkLst>
              <pc:docMk/>
              <pc:sldMasterMk cId="1206996952" sldId="2147484051"/>
              <pc:sldLayoutMk cId="2647983764" sldId="2147484430"/>
              <ac:spMk id="5" creationId="{00000000-0000-0000-0000-000000000000}"/>
            </ac:spMkLst>
          </pc:spChg>
          <pc:spChg chg="add mod">
            <ac:chgData name="Foppa, Pedro" userId="78b15ebb-14ab-45f0-97b3-f50a9b67ce6d" providerId="ADAL" clId="{423C550B-CC57-7E4D-88B8-4D127BE51673}" dt="2020-05-06T09:44:15.752" v="140"/>
            <ac:spMkLst>
              <pc:docMk/>
              <pc:sldMasterMk cId="1206996952" sldId="2147484051"/>
              <pc:sldLayoutMk cId="2647983764" sldId="2147484430"/>
              <ac:spMk id="11" creationId="{BE3A48D2-2003-3B48-9BA7-3C3C764A534F}"/>
            </ac:spMkLst>
          </pc:spChg>
        </pc:sldLayoutChg>
        <pc:sldLayoutChg chg="addSp delSp modSp">
          <pc:chgData name="Foppa, Pedro" userId="78b15ebb-14ab-45f0-97b3-f50a9b67ce6d" providerId="ADAL" clId="{423C550B-CC57-7E4D-88B8-4D127BE51673}" dt="2020-05-06T09:44:19.564" v="142"/>
          <pc:sldLayoutMkLst>
            <pc:docMk/>
            <pc:sldMasterMk cId="1206996952" sldId="2147484051"/>
            <pc:sldLayoutMk cId="1532698250" sldId="2147484431"/>
          </pc:sldLayoutMkLst>
          <pc:spChg chg="del">
            <ac:chgData name="Foppa, Pedro" userId="78b15ebb-14ab-45f0-97b3-f50a9b67ce6d" providerId="ADAL" clId="{423C550B-CC57-7E4D-88B8-4D127BE51673}" dt="2020-05-06T09:44:19.242" v="141" actId="478"/>
            <ac:spMkLst>
              <pc:docMk/>
              <pc:sldMasterMk cId="1206996952" sldId="2147484051"/>
              <pc:sldLayoutMk cId="1532698250" sldId="2147484431"/>
              <ac:spMk id="7" creationId="{89A70FBC-EACC-CB4D-8FF2-D940F6554594}"/>
            </ac:spMkLst>
          </pc:spChg>
          <pc:spChg chg="add mod">
            <ac:chgData name="Foppa, Pedro" userId="78b15ebb-14ab-45f0-97b3-f50a9b67ce6d" providerId="ADAL" clId="{423C550B-CC57-7E4D-88B8-4D127BE51673}" dt="2020-05-06T09:44:19.564" v="142"/>
            <ac:spMkLst>
              <pc:docMk/>
              <pc:sldMasterMk cId="1206996952" sldId="2147484051"/>
              <pc:sldLayoutMk cId="1532698250" sldId="2147484431"/>
              <ac:spMk id="10" creationId="{DFAD0D0D-8846-2F49-A055-6C6BC6354FFE}"/>
            </ac:spMkLst>
          </pc:spChg>
        </pc:sldLayoutChg>
        <pc:sldLayoutChg chg="modSp">
          <pc:chgData name="Foppa, Pedro" userId="78b15ebb-14ab-45f0-97b3-f50a9b67ce6d" providerId="ADAL" clId="{423C550B-CC57-7E4D-88B8-4D127BE51673}" dt="2020-05-06T09:44:26.024" v="143" actId="255"/>
          <pc:sldLayoutMkLst>
            <pc:docMk/>
            <pc:sldMasterMk cId="1206996952" sldId="2147484051"/>
            <pc:sldLayoutMk cId="2990791755" sldId="2147484432"/>
          </pc:sldLayoutMkLst>
          <pc:spChg chg="mod">
            <ac:chgData name="Foppa, Pedro" userId="78b15ebb-14ab-45f0-97b3-f50a9b67ce6d" providerId="ADAL" clId="{423C550B-CC57-7E4D-88B8-4D127BE51673}" dt="2020-05-06T09:44:26.024" v="143" actId="255"/>
            <ac:spMkLst>
              <pc:docMk/>
              <pc:sldMasterMk cId="1206996952" sldId="2147484051"/>
              <pc:sldLayoutMk cId="2990791755" sldId="2147484432"/>
              <ac:spMk id="15" creationId="{DC08678F-C010-7546-A7A1-17A104779427}"/>
            </ac:spMkLst>
          </pc:spChg>
        </pc:sldLayoutChg>
        <pc:sldLayoutChg chg="addSp delSp modSp">
          <pc:chgData name="Foppa, Pedro" userId="78b15ebb-14ab-45f0-97b3-f50a9b67ce6d" providerId="ADAL" clId="{423C550B-CC57-7E4D-88B8-4D127BE51673}" dt="2020-05-06T09:44:31.238" v="145"/>
          <pc:sldLayoutMkLst>
            <pc:docMk/>
            <pc:sldMasterMk cId="1206996952" sldId="2147484051"/>
            <pc:sldLayoutMk cId="3258151881" sldId="2147484433"/>
          </pc:sldLayoutMkLst>
          <pc:spChg chg="add mod">
            <ac:chgData name="Foppa, Pedro" userId="78b15ebb-14ab-45f0-97b3-f50a9b67ce6d" providerId="ADAL" clId="{423C550B-CC57-7E4D-88B8-4D127BE51673}" dt="2020-05-06T09:44:31.238" v="145"/>
            <ac:spMkLst>
              <pc:docMk/>
              <pc:sldMasterMk cId="1206996952" sldId="2147484051"/>
              <pc:sldLayoutMk cId="3258151881" sldId="2147484433"/>
              <ac:spMk id="13" creationId="{D4D068D3-76D2-6C48-BF65-509B44CACE3E}"/>
            </ac:spMkLst>
          </pc:spChg>
          <pc:spChg chg="del">
            <ac:chgData name="Foppa, Pedro" userId="78b15ebb-14ab-45f0-97b3-f50a9b67ce6d" providerId="ADAL" clId="{423C550B-CC57-7E4D-88B8-4D127BE51673}" dt="2020-05-06T09:44:30.892" v="144" actId="478"/>
            <ac:spMkLst>
              <pc:docMk/>
              <pc:sldMasterMk cId="1206996952" sldId="2147484051"/>
              <pc:sldLayoutMk cId="3258151881" sldId="2147484433"/>
              <ac:spMk id="15" creationId="{DC08678F-C010-7546-A7A1-17A104779427}"/>
            </ac:spMkLst>
          </pc:spChg>
        </pc:sldLayoutChg>
        <pc:sldLayoutChg chg="addSp delSp modSp">
          <pc:chgData name="Foppa, Pedro" userId="78b15ebb-14ab-45f0-97b3-f50a9b67ce6d" providerId="ADAL" clId="{423C550B-CC57-7E4D-88B8-4D127BE51673}" dt="2020-05-06T09:44:34.352" v="147"/>
          <pc:sldLayoutMkLst>
            <pc:docMk/>
            <pc:sldMasterMk cId="1206996952" sldId="2147484051"/>
            <pc:sldLayoutMk cId="1708343637" sldId="2147484434"/>
          </pc:sldLayoutMkLst>
          <pc:spChg chg="add mod">
            <ac:chgData name="Foppa, Pedro" userId="78b15ebb-14ab-45f0-97b3-f50a9b67ce6d" providerId="ADAL" clId="{423C550B-CC57-7E4D-88B8-4D127BE51673}" dt="2020-05-06T09:44:34.352" v="147"/>
            <ac:spMkLst>
              <pc:docMk/>
              <pc:sldMasterMk cId="1206996952" sldId="2147484051"/>
              <pc:sldLayoutMk cId="1708343637" sldId="2147484434"/>
              <ac:spMk id="9" creationId="{04FCF7FD-3F84-F04D-B73E-0F9F6BA8316B}"/>
            </ac:spMkLst>
          </pc:spChg>
          <pc:spChg chg="del">
            <ac:chgData name="Foppa, Pedro" userId="78b15ebb-14ab-45f0-97b3-f50a9b67ce6d" providerId="ADAL" clId="{423C550B-CC57-7E4D-88B8-4D127BE51673}" dt="2020-05-06T09:44:33.998" v="146" actId="478"/>
            <ac:spMkLst>
              <pc:docMk/>
              <pc:sldMasterMk cId="1206996952" sldId="2147484051"/>
              <pc:sldLayoutMk cId="1708343637" sldId="2147484434"/>
              <ac:spMk id="15" creationId="{DC08678F-C010-7546-A7A1-17A104779427}"/>
            </ac:spMkLst>
          </pc:spChg>
        </pc:sldLayoutChg>
        <pc:sldLayoutChg chg="addSp delSp modSp">
          <pc:chgData name="Foppa, Pedro" userId="78b15ebb-14ab-45f0-97b3-f50a9b67ce6d" providerId="ADAL" clId="{423C550B-CC57-7E4D-88B8-4D127BE51673}" dt="2020-05-06T09:44:38.195" v="149"/>
          <pc:sldLayoutMkLst>
            <pc:docMk/>
            <pc:sldMasterMk cId="1206996952" sldId="2147484051"/>
            <pc:sldLayoutMk cId="3195250164" sldId="2147484435"/>
          </pc:sldLayoutMkLst>
          <pc:spChg chg="add mod">
            <ac:chgData name="Foppa, Pedro" userId="78b15ebb-14ab-45f0-97b3-f50a9b67ce6d" providerId="ADAL" clId="{423C550B-CC57-7E4D-88B8-4D127BE51673}" dt="2020-05-06T09:44:38.195" v="149"/>
            <ac:spMkLst>
              <pc:docMk/>
              <pc:sldMasterMk cId="1206996952" sldId="2147484051"/>
              <pc:sldLayoutMk cId="3195250164" sldId="2147484435"/>
              <ac:spMk id="9" creationId="{196E7A6F-DAC6-B441-B5F5-018B0C7C2A2F}"/>
            </ac:spMkLst>
          </pc:spChg>
          <pc:spChg chg="del">
            <ac:chgData name="Foppa, Pedro" userId="78b15ebb-14ab-45f0-97b3-f50a9b67ce6d" providerId="ADAL" clId="{423C550B-CC57-7E4D-88B8-4D127BE51673}" dt="2020-05-06T09:44:37.398" v="148" actId="478"/>
            <ac:spMkLst>
              <pc:docMk/>
              <pc:sldMasterMk cId="1206996952" sldId="2147484051"/>
              <pc:sldLayoutMk cId="3195250164" sldId="2147484435"/>
              <ac:spMk id="14" creationId="{3287F68B-EF15-A64D-8BC5-46F500332B07}"/>
            </ac:spMkLst>
          </pc:spChg>
        </pc:sldLayoutChg>
        <pc:sldLayoutChg chg="addSp delSp modSp">
          <pc:chgData name="Foppa, Pedro" userId="78b15ebb-14ab-45f0-97b3-f50a9b67ce6d" providerId="ADAL" clId="{423C550B-CC57-7E4D-88B8-4D127BE51673}" dt="2020-05-06T09:44:40.847" v="151"/>
          <pc:sldLayoutMkLst>
            <pc:docMk/>
            <pc:sldMasterMk cId="1206996952" sldId="2147484051"/>
            <pc:sldLayoutMk cId="2712076499" sldId="2147484436"/>
          </pc:sldLayoutMkLst>
          <pc:spChg chg="add mod">
            <ac:chgData name="Foppa, Pedro" userId="78b15ebb-14ab-45f0-97b3-f50a9b67ce6d" providerId="ADAL" clId="{423C550B-CC57-7E4D-88B8-4D127BE51673}" dt="2020-05-06T09:44:40.847" v="151"/>
            <ac:spMkLst>
              <pc:docMk/>
              <pc:sldMasterMk cId="1206996952" sldId="2147484051"/>
              <pc:sldLayoutMk cId="2712076499" sldId="2147484436"/>
              <ac:spMk id="10" creationId="{25A0BA27-1B3E-284F-A41F-F988E9007071}"/>
            </ac:spMkLst>
          </pc:spChg>
          <pc:spChg chg="del">
            <ac:chgData name="Foppa, Pedro" userId="78b15ebb-14ab-45f0-97b3-f50a9b67ce6d" providerId="ADAL" clId="{423C550B-CC57-7E4D-88B8-4D127BE51673}" dt="2020-05-06T09:44:40.485" v="150" actId="478"/>
            <ac:spMkLst>
              <pc:docMk/>
              <pc:sldMasterMk cId="1206996952" sldId="2147484051"/>
              <pc:sldLayoutMk cId="2712076499" sldId="2147484436"/>
              <ac:spMk id="13" creationId="{CE9FFC61-84E1-2D43-B719-A84C667E7B59}"/>
            </ac:spMkLst>
          </pc:spChg>
        </pc:sldLayoutChg>
        <pc:sldLayoutChg chg="addSp delSp modSp">
          <pc:chgData name="Foppa, Pedro" userId="78b15ebb-14ab-45f0-97b3-f50a9b67ce6d" providerId="ADAL" clId="{423C550B-CC57-7E4D-88B8-4D127BE51673}" dt="2020-05-06T09:44:43.542" v="153"/>
          <pc:sldLayoutMkLst>
            <pc:docMk/>
            <pc:sldMasterMk cId="1206996952" sldId="2147484051"/>
            <pc:sldLayoutMk cId="3116815695" sldId="2147484437"/>
          </pc:sldLayoutMkLst>
          <pc:spChg chg="add mod">
            <ac:chgData name="Foppa, Pedro" userId="78b15ebb-14ab-45f0-97b3-f50a9b67ce6d" providerId="ADAL" clId="{423C550B-CC57-7E4D-88B8-4D127BE51673}" dt="2020-05-06T09:44:43.542" v="153"/>
            <ac:spMkLst>
              <pc:docMk/>
              <pc:sldMasterMk cId="1206996952" sldId="2147484051"/>
              <pc:sldLayoutMk cId="3116815695" sldId="2147484437"/>
              <ac:spMk id="14" creationId="{F39D1C75-606C-4D47-8814-AB30DCA4C3B5}"/>
            </ac:spMkLst>
          </pc:spChg>
          <pc:spChg chg="del">
            <ac:chgData name="Foppa, Pedro" userId="78b15ebb-14ab-45f0-97b3-f50a9b67ce6d" providerId="ADAL" clId="{423C550B-CC57-7E4D-88B8-4D127BE51673}" dt="2020-05-06T09:44:43.170" v="152" actId="478"/>
            <ac:spMkLst>
              <pc:docMk/>
              <pc:sldMasterMk cId="1206996952" sldId="2147484051"/>
              <pc:sldLayoutMk cId="3116815695" sldId="2147484437"/>
              <ac:spMk id="15" creationId="{DC08678F-C010-7546-A7A1-17A104779427}"/>
            </ac:spMkLst>
          </pc:spChg>
        </pc:sldLayoutChg>
        <pc:sldLayoutChg chg="addSp delSp modSp">
          <pc:chgData name="Foppa, Pedro" userId="78b15ebb-14ab-45f0-97b3-f50a9b67ce6d" providerId="ADAL" clId="{423C550B-CC57-7E4D-88B8-4D127BE51673}" dt="2020-05-06T09:44:46.478" v="155"/>
          <pc:sldLayoutMkLst>
            <pc:docMk/>
            <pc:sldMasterMk cId="1206996952" sldId="2147484051"/>
            <pc:sldLayoutMk cId="2535460377" sldId="2147484438"/>
          </pc:sldLayoutMkLst>
          <pc:spChg chg="add mod">
            <ac:chgData name="Foppa, Pedro" userId="78b15ebb-14ab-45f0-97b3-f50a9b67ce6d" providerId="ADAL" clId="{423C550B-CC57-7E4D-88B8-4D127BE51673}" dt="2020-05-06T09:44:46.478" v="155"/>
            <ac:spMkLst>
              <pc:docMk/>
              <pc:sldMasterMk cId="1206996952" sldId="2147484051"/>
              <pc:sldLayoutMk cId="2535460377" sldId="2147484438"/>
              <ac:spMk id="13" creationId="{CC321F0F-9EE5-FC4B-A5AF-678F2F4F9CB6}"/>
            </ac:spMkLst>
          </pc:spChg>
          <pc:spChg chg="del">
            <ac:chgData name="Foppa, Pedro" userId="78b15ebb-14ab-45f0-97b3-f50a9b67ce6d" providerId="ADAL" clId="{423C550B-CC57-7E4D-88B8-4D127BE51673}" dt="2020-05-06T09:44:46.169" v="154" actId="478"/>
            <ac:spMkLst>
              <pc:docMk/>
              <pc:sldMasterMk cId="1206996952" sldId="2147484051"/>
              <pc:sldLayoutMk cId="2535460377" sldId="2147484438"/>
              <ac:spMk id="15" creationId="{DC08678F-C010-7546-A7A1-17A104779427}"/>
            </ac:spMkLst>
          </pc:spChg>
        </pc:sldLayoutChg>
        <pc:sldLayoutChg chg="addSp delSp modSp setBg">
          <pc:chgData name="Foppa, Pedro" userId="78b15ebb-14ab-45f0-97b3-f50a9b67ce6d" providerId="ADAL" clId="{423C550B-CC57-7E4D-88B8-4D127BE51673}" dt="2020-04-23T14:39:12.089" v="40"/>
          <pc:sldLayoutMkLst>
            <pc:docMk/>
            <pc:sldMasterMk cId="1206996952" sldId="2147484051"/>
            <pc:sldLayoutMk cId="2229213166" sldId="2147484439"/>
          </pc:sldLayoutMkLst>
          <pc:spChg chg="del">
            <ac:chgData name="Foppa, Pedro" userId="78b15ebb-14ab-45f0-97b3-f50a9b67ce6d" providerId="ADAL" clId="{423C550B-CC57-7E4D-88B8-4D127BE51673}" dt="2020-04-23T14:38:50.112" v="31" actId="478"/>
            <ac:spMkLst>
              <pc:docMk/>
              <pc:sldMasterMk cId="1206996952" sldId="2147484051"/>
              <pc:sldLayoutMk cId="2229213166" sldId="2147484439"/>
              <ac:spMk id="2" creationId="{EBBB6D40-B4C9-8B4A-B2A6-126F64906376}"/>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3" creationId="{763F611E-9E80-E44D-B904-C32181C7EFF2}"/>
            </ac:spMkLst>
          </pc:spChg>
          <pc:spChg chg="del">
            <ac:chgData name="Foppa, Pedro" userId="78b15ebb-14ab-45f0-97b3-f50a9b67ce6d" providerId="ADAL" clId="{423C550B-CC57-7E4D-88B8-4D127BE51673}" dt="2020-04-23T14:38:51.345" v="32" actId="478"/>
            <ac:spMkLst>
              <pc:docMk/>
              <pc:sldMasterMk cId="1206996952" sldId="2147484051"/>
              <pc:sldLayoutMk cId="2229213166" sldId="2147484439"/>
              <ac:spMk id="4" creationId="{00000000-0000-0000-0000-000000000000}"/>
            </ac:spMkLst>
          </pc:spChg>
          <pc:spChg chg="add del mod">
            <ac:chgData name="Foppa, Pedro" userId="78b15ebb-14ab-45f0-97b3-f50a9b67ce6d" providerId="ADAL" clId="{423C550B-CC57-7E4D-88B8-4D127BE51673}" dt="2020-04-23T14:39:00.519" v="39" actId="478"/>
            <ac:spMkLst>
              <pc:docMk/>
              <pc:sldMasterMk cId="1206996952" sldId="2147484051"/>
              <pc:sldLayoutMk cId="2229213166" sldId="2147484439"/>
              <ac:spMk id="5" creationId="{41EC9771-FD18-E74F-9B5E-34CA18030976}"/>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8" creationId="{4E562E51-6C27-A942-B120-4F2245D2CD1C}"/>
            </ac:spMkLst>
          </pc:spChg>
          <pc:spChg chg="add mod">
            <ac:chgData name="Foppa, Pedro" userId="78b15ebb-14ab-45f0-97b3-f50a9b67ce6d" providerId="ADAL" clId="{423C550B-CC57-7E4D-88B8-4D127BE51673}" dt="2020-04-23T14:38:52.863" v="33"/>
            <ac:spMkLst>
              <pc:docMk/>
              <pc:sldMasterMk cId="1206996952" sldId="2147484051"/>
              <pc:sldLayoutMk cId="2229213166" sldId="2147484439"/>
              <ac:spMk id="11" creationId="{42DDB68E-F78C-FB47-9BAD-0C7B36852631}"/>
            </ac:spMkLst>
          </pc:spChg>
          <pc:picChg chg="mod">
            <ac:chgData name="Foppa, Pedro" userId="78b15ebb-14ab-45f0-97b3-f50a9b67ce6d" providerId="ADAL" clId="{423C550B-CC57-7E4D-88B8-4D127BE51673}" dt="2020-04-23T14:38:54.108" v="34" actId="1076"/>
            <ac:picMkLst>
              <pc:docMk/>
              <pc:sldMasterMk cId="1206996952" sldId="2147484051"/>
              <pc:sldLayoutMk cId="2229213166" sldId="2147484439"/>
              <ac:picMk id="7" creationId="{6F981D7A-97D3-0941-BB13-D1CADDE87DDE}"/>
            </ac:picMkLst>
          </pc:picChg>
        </pc:sldLayoutChg>
      </pc:sldMasterChg>
      <pc:sldMasterChg chg="addSp delSp modSp modSldLayout">
        <pc:chgData name="Foppa, Pedro" userId="78b15ebb-14ab-45f0-97b3-f50a9b67ce6d" providerId="ADAL" clId="{423C550B-CC57-7E4D-88B8-4D127BE51673}" dt="2020-05-27T13:39:47.896" v="182"/>
        <pc:sldMasterMkLst>
          <pc:docMk/>
          <pc:sldMasterMk cId="3857744936" sldId="2147484138"/>
        </pc:sldMasterMkLst>
        <pc:spChg chg="mod">
          <ac:chgData name="Foppa, Pedro" userId="78b15ebb-14ab-45f0-97b3-f50a9b67ce6d" providerId="ADAL" clId="{423C550B-CC57-7E4D-88B8-4D127BE51673}" dt="2020-05-27T13:38:58.839" v="163" actId="14100"/>
          <ac:spMkLst>
            <pc:docMk/>
            <pc:sldMasterMk cId="3857744936" sldId="2147484138"/>
            <ac:spMk id="2" creationId="{71FB68A7-A656-A348-AE42-02B5F30E1E55}"/>
          </ac:spMkLst>
        </pc:spChg>
        <pc:picChg chg="add del mod">
          <ac:chgData name="Foppa, Pedro" userId="78b15ebb-14ab-45f0-97b3-f50a9b67ce6d" providerId="ADAL" clId="{423C550B-CC57-7E4D-88B8-4D127BE51673}" dt="2020-05-27T13:38:56.162" v="162"/>
          <ac:picMkLst>
            <pc:docMk/>
            <pc:sldMasterMk cId="3857744936" sldId="2147484138"/>
            <ac:picMk id="6" creationId="{AF93FCE7-DBB4-9F4D-BD6A-3D02A5FEEA26}"/>
          </ac:picMkLst>
        </pc:picChg>
        <pc:sldLayoutChg chg="addSp delSp modSp">
          <pc:chgData name="Foppa, Pedro" userId="78b15ebb-14ab-45f0-97b3-f50a9b67ce6d" providerId="ADAL" clId="{423C550B-CC57-7E4D-88B8-4D127BE51673}" dt="2020-05-27T13:39:17.419" v="168" actId="478"/>
          <pc:sldLayoutMkLst>
            <pc:docMk/>
            <pc:sldMasterMk cId="3857744936" sldId="2147484138"/>
            <pc:sldLayoutMk cId="2529662652" sldId="2147484204"/>
          </pc:sldLayoutMkLst>
          <pc:spChg chg="mod">
            <ac:chgData name="Foppa, Pedro" userId="78b15ebb-14ab-45f0-97b3-f50a9b67ce6d" providerId="ADAL" clId="{423C550B-CC57-7E4D-88B8-4D127BE51673}" dt="2020-05-27T13:39:15.961" v="167" actId="14100"/>
            <ac:spMkLst>
              <pc:docMk/>
              <pc:sldMasterMk cId="3857744936" sldId="2147484138"/>
              <pc:sldLayoutMk cId="2529662652" sldId="2147484204"/>
              <ac:spMk id="5" creationId="{00000000-0000-0000-0000-000000000000}"/>
            </ac:spMkLst>
          </pc:spChg>
          <pc:spChg chg="add del mod">
            <ac:chgData name="Foppa, Pedro" userId="78b15ebb-14ab-45f0-97b3-f50a9b67ce6d" providerId="ADAL" clId="{423C550B-CC57-7E4D-88B8-4D127BE51673}" dt="2020-05-27T13:39:17.419" v="168" actId="478"/>
            <ac:spMkLst>
              <pc:docMk/>
              <pc:sldMasterMk cId="3857744936" sldId="2147484138"/>
              <pc:sldLayoutMk cId="2529662652" sldId="2147484204"/>
              <ac:spMk id="7" creationId="{D1044A4A-7926-9549-BCD8-6D3DDE26E8C2}"/>
            </ac:spMkLst>
          </pc:spChg>
        </pc:sldLayoutChg>
        <pc:sldLayoutChg chg="addSp delSp modSp">
          <pc:chgData name="Foppa, Pedro" userId="78b15ebb-14ab-45f0-97b3-f50a9b67ce6d" providerId="ADAL" clId="{423C550B-CC57-7E4D-88B8-4D127BE51673}" dt="2020-05-27T13:39:23.332" v="170"/>
          <pc:sldLayoutMkLst>
            <pc:docMk/>
            <pc:sldMasterMk cId="3857744936" sldId="2147484138"/>
            <pc:sldLayoutMk cId="759301388" sldId="2147484205"/>
          </pc:sldLayoutMkLst>
          <pc:spChg chg="del">
            <ac:chgData name="Foppa, Pedro" userId="78b15ebb-14ab-45f0-97b3-f50a9b67ce6d" providerId="ADAL" clId="{423C550B-CC57-7E4D-88B8-4D127BE51673}" dt="2020-05-27T13:39:22.997" v="169" actId="478"/>
            <ac:spMkLst>
              <pc:docMk/>
              <pc:sldMasterMk cId="3857744936" sldId="2147484138"/>
              <pc:sldLayoutMk cId="759301388" sldId="2147484205"/>
              <ac:spMk id="4" creationId="{9C1CA115-5A31-9B4F-83C8-8B075F507E74}"/>
            </ac:spMkLst>
          </pc:spChg>
          <pc:spChg chg="add mod">
            <ac:chgData name="Foppa, Pedro" userId="78b15ebb-14ab-45f0-97b3-f50a9b67ce6d" providerId="ADAL" clId="{423C550B-CC57-7E4D-88B8-4D127BE51673}" dt="2020-05-27T13:39:23.332" v="170"/>
            <ac:spMkLst>
              <pc:docMk/>
              <pc:sldMasterMk cId="3857744936" sldId="2147484138"/>
              <pc:sldLayoutMk cId="759301388" sldId="2147484205"/>
              <ac:spMk id="5" creationId="{503A14FE-D075-C54D-A7E3-E22DBF933384}"/>
            </ac:spMkLst>
          </pc:spChg>
        </pc:sldLayoutChg>
        <pc:sldLayoutChg chg="addSp delSp modSp">
          <pc:chgData name="Foppa, Pedro" userId="78b15ebb-14ab-45f0-97b3-f50a9b67ce6d" providerId="ADAL" clId="{423C550B-CC57-7E4D-88B8-4D127BE51673}" dt="2020-05-27T13:39:27.446" v="172"/>
          <pc:sldLayoutMkLst>
            <pc:docMk/>
            <pc:sldMasterMk cId="3857744936" sldId="2147484138"/>
            <pc:sldLayoutMk cId="2297738643" sldId="2147484206"/>
          </pc:sldLayoutMkLst>
          <pc:spChg chg="del">
            <ac:chgData name="Foppa, Pedro" userId="78b15ebb-14ab-45f0-97b3-f50a9b67ce6d" providerId="ADAL" clId="{423C550B-CC57-7E4D-88B8-4D127BE51673}" dt="2020-05-27T13:39:27.043" v="171" actId="478"/>
            <ac:spMkLst>
              <pc:docMk/>
              <pc:sldMasterMk cId="3857744936" sldId="2147484138"/>
              <pc:sldLayoutMk cId="2297738643" sldId="2147484206"/>
              <ac:spMk id="13" creationId="{B97BF9FD-441C-A744-9042-1AB1172196E8}"/>
            </ac:spMkLst>
          </pc:spChg>
          <pc:spChg chg="add mod">
            <ac:chgData name="Foppa, Pedro" userId="78b15ebb-14ab-45f0-97b3-f50a9b67ce6d" providerId="ADAL" clId="{423C550B-CC57-7E4D-88B8-4D127BE51673}" dt="2020-05-27T13:39:27.446" v="172"/>
            <ac:spMkLst>
              <pc:docMk/>
              <pc:sldMasterMk cId="3857744936" sldId="2147484138"/>
              <pc:sldLayoutMk cId="2297738643" sldId="2147484206"/>
              <ac:spMk id="14" creationId="{92C408C0-1A1B-4D4D-B79A-2D37D6F3CB19}"/>
            </ac:spMkLst>
          </pc:spChg>
        </pc:sldLayoutChg>
        <pc:sldLayoutChg chg="addSp delSp modSp">
          <pc:chgData name="Foppa, Pedro" userId="78b15ebb-14ab-45f0-97b3-f50a9b67ce6d" providerId="ADAL" clId="{423C550B-CC57-7E4D-88B8-4D127BE51673}" dt="2020-05-27T13:39:31.646" v="174"/>
          <pc:sldLayoutMkLst>
            <pc:docMk/>
            <pc:sldMasterMk cId="3857744936" sldId="2147484138"/>
            <pc:sldLayoutMk cId="4243739512" sldId="2147484207"/>
          </pc:sldLayoutMkLst>
          <pc:spChg chg="del">
            <ac:chgData name="Foppa, Pedro" userId="78b15ebb-14ab-45f0-97b3-f50a9b67ce6d" providerId="ADAL" clId="{423C550B-CC57-7E4D-88B8-4D127BE51673}" dt="2020-05-27T13:39:31.243" v="173" actId="478"/>
            <ac:spMkLst>
              <pc:docMk/>
              <pc:sldMasterMk cId="3857744936" sldId="2147484138"/>
              <pc:sldLayoutMk cId="4243739512" sldId="2147484207"/>
              <ac:spMk id="9" creationId="{47433627-9A6E-ED41-B2A4-C0F3A6E4B4C1}"/>
            </ac:spMkLst>
          </pc:spChg>
          <pc:spChg chg="add mod">
            <ac:chgData name="Foppa, Pedro" userId="78b15ebb-14ab-45f0-97b3-f50a9b67ce6d" providerId="ADAL" clId="{423C550B-CC57-7E4D-88B8-4D127BE51673}" dt="2020-05-27T13:39:31.646" v="174"/>
            <ac:spMkLst>
              <pc:docMk/>
              <pc:sldMasterMk cId="3857744936" sldId="2147484138"/>
              <pc:sldLayoutMk cId="4243739512" sldId="2147484207"/>
              <ac:spMk id="11" creationId="{DC41670F-D9DB-3140-AAEA-4430FBF2D30A}"/>
            </ac:spMkLst>
          </pc:spChg>
        </pc:sldLayoutChg>
        <pc:sldLayoutChg chg="addSp delSp modSp">
          <pc:chgData name="Foppa, Pedro" userId="78b15ebb-14ab-45f0-97b3-f50a9b67ce6d" providerId="ADAL" clId="{423C550B-CC57-7E4D-88B8-4D127BE51673}" dt="2020-05-27T13:39:35.719" v="176"/>
          <pc:sldLayoutMkLst>
            <pc:docMk/>
            <pc:sldMasterMk cId="3857744936" sldId="2147484138"/>
            <pc:sldLayoutMk cId="3667487760" sldId="2147484208"/>
          </pc:sldLayoutMkLst>
          <pc:spChg chg="del">
            <ac:chgData name="Foppa, Pedro" userId="78b15ebb-14ab-45f0-97b3-f50a9b67ce6d" providerId="ADAL" clId="{423C550B-CC57-7E4D-88B8-4D127BE51673}" dt="2020-05-27T13:39:35.430" v="175" actId="478"/>
            <ac:spMkLst>
              <pc:docMk/>
              <pc:sldMasterMk cId="3857744936" sldId="2147484138"/>
              <pc:sldLayoutMk cId="3667487760" sldId="2147484208"/>
              <ac:spMk id="7" creationId="{ABD41683-8AD1-5C43-93A7-3955E8407921}"/>
            </ac:spMkLst>
          </pc:spChg>
          <pc:spChg chg="add mod">
            <ac:chgData name="Foppa, Pedro" userId="78b15ebb-14ab-45f0-97b3-f50a9b67ce6d" providerId="ADAL" clId="{423C550B-CC57-7E4D-88B8-4D127BE51673}" dt="2020-05-27T13:39:35.719" v="176"/>
            <ac:spMkLst>
              <pc:docMk/>
              <pc:sldMasterMk cId="3857744936" sldId="2147484138"/>
              <pc:sldLayoutMk cId="3667487760" sldId="2147484208"/>
              <ac:spMk id="8" creationId="{FE1C86EE-79CD-A844-BC58-36532ABD5C56}"/>
            </ac:spMkLst>
          </pc:spChg>
        </pc:sldLayoutChg>
        <pc:sldLayoutChg chg="addSp delSp modSp">
          <pc:chgData name="Foppa, Pedro" userId="78b15ebb-14ab-45f0-97b3-f50a9b67ce6d" providerId="ADAL" clId="{423C550B-CC57-7E4D-88B8-4D127BE51673}" dt="2020-05-27T13:39:40.025" v="178"/>
          <pc:sldLayoutMkLst>
            <pc:docMk/>
            <pc:sldMasterMk cId="3857744936" sldId="2147484138"/>
            <pc:sldLayoutMk cId="1386436423" sldId="2147484209"/>
          </pc:sldLayoutMkLst>
          <pc:spChg chg="del">
            <ac:chgData name="Foppa, Pedro" userId="78b15ebb-14ab-45f0-97b3-f50a9b67ce6d" providerId="ADAL" clId="{423C550B-CC57-7E4D-88B8-4D127BE51673}" dt="2020-05-27T13:39:39.398" v="177" actId="478"/>
            <ac:spMkLst>
              <pc:docMk/>
              <pc:sldMasterMk cId="3857744936" sldId="2147484138"/>
              <pc:sldLayoutMk cId="1386436423" sldId="2147484209"/>
              <ac:spMk id="6" creationId="{F8E97118-1B1B-AE45-B41F-CB96937DDBA3}"/>
            </ac:spMkLst>
          </pc:spChg>
          <pc:spChg chg="add mod">
            <ac:chgData name="Foppa, Pedro" userId="78b15ebb-14ab-45f0-97b3-f50a9b67ce6d" providerId="ADAL" clId="{423C550B-CC57-7E4D-88B8-4D127BE51673}" dt="2020-05-27T13:39:40.025" v="178"/>
            <ac:spMkLst>
              <pc:docMk/>
              <pc:sldMasterMk cId="3857744936" sldId="2147484138"/>
              <pc:sldLayoutMk cId="1386436423" sldId="2147484209"/>
              <ac:spMk id="8" creationId="{BC6158FE-928A-7845-B66A-66F0FE0F7F9C}"/>
            </ac:spMkLst>
          </pc:spChg>
        </pc:sldLayoutChg>
        <pc:sldLayoutChg chg="addSp delSp modSp">
          <pc:chgData name="Foppa, Pedro" userId="78b15ebb-14ab-45f0-97b3-f50a9b67ce6d" providerId="ADAL" clId="{423C550B-CC57-7E4D-88B8-4D127BE51673}" dt="2020-05-27T13:39:44.857" v="180"/>
          <pc:sldLayoutMkLst>
            <pc:docMk/>
            <pc:sldMasterMk cId="3857744936" sldId="2147484138"/>
            <pc:sldLayoutMk cId="860773480" sldId="2147484210"/>
          </pc:sldLayoutMkLst>
          <pc:spChg chg="del">
            <ac:chgData name="Foppa, Pedro" userId="78b15ebb-14ab-45f0-97b3-f50a9b67ce6d" providerId="ADAL" clId="{423C550B-CC57-7E4D-88B8-4D127BE51673}" dt="2020-05-27T13:39:44.304" v="179" actId="478"/>
            <ac:spMkLst>
              <pc:docMk/>
              <pc:sldMasterMk cId="3857744936" sldId="2147484138"/>
              <pc:sldLayoutMk cId="860773480" sldId="2147484210"/>
              <ac:spMk id="6" creationId="{F884EE8F-5F8D-DD45-B2E1-D403EC7D801D}"/>
            </ac:spMkLst>
          </pc:spChg>
          <pc:spChg chg="add mod">
            <ac:chgData name="Foppa, Pedro" userId="78b15ebb-14ab-45f0-97b3-f50a9b67ce6d" providerId="ADAL" clId="{423C550B-CC57-7E4D-88B8-4D127BE51673}" dt="2020-05-27T13:39:44.857" v="180"/>
            <ac:spMkLst>
              <pc:docMk/>
              <pc:sldMasterMk cId="3857744936" sldId="2147484138"/>
              <pc:sldLayoutMk cId="860773480" sldId="2147484210"/>
              <ac:spMk id="8" creationId="{83FBF726-3A82-7143-ACCB-5046CC509D9D}"/>
            </ac:spMkLst>
          </pc:spChg>
        </pc:sldLayoutChg>
        <pc:sldLayoutChg chg="addSp delSp modSp">
          <pc:chgData name="Foppa, Pedro" userId="78b15ebb-14ab-45f0-97b3-f50a9b67ce6d" providerId="ADAL" clId="{423C550B-CC57-7E4D-88B8-4D127BE51673}" dt="2020-05-27T13:39:47.896" v="182"/>
          <pc:sldLayoutMkLst>
            <pc:docMk/>
            <pc:sldMasterMk cId="3857744936" sldId="2147484138"/>
            <pc:sldLayoutMk cId="2342834896" sldId="2147484216"/>
          </pc:sldLayoutMkLst>
          <pc:spChg chg="add mod">
            <ac:chgData name="Foppa, Pedro" userId="78b15ebb-14ab-45f0-97b3-f50a9b67ce6d" providerId="ADAL" clId="{423C550B-CC57-7E4D-88B8-4D127BE51673}" dt="2020-05-27T13:39:47.896" v="182"/>
            <ac:spMkLst>
              <pc:docMk/>
              <pc:sldMasterMk cId="3857744936" sldId="2147484138"/>
              <pc:sldLayoutMk cId="2342834896" sldId="2147484216"/>
              <ac:spMk id="11" creationId="{0270B6DD-EFD0-B148-AC2D-17D9B4352A1A}"/>
            </ac:spMkLst>
          </pc:spChg>
          <pc:spChg chg="del">
            <ac:chgData name="Foppa, Pedro" userId="78b15ebb-14ab-45f0-97b3-f50a9b67ce6d" providerId="ADAL" clId="{423C550B-CC57-7E4D-88B8-4D127BE51673}" dt="2020-05-27T13:39:47.609" v="181" actId="478"/>
            <ac:spMkLst>
              <pc:docMk/>
              <pc:sldMasterMk cId="3857744936" sldId="2147484138"/>
              <pc:sldLayoutMk cId="2342834896" sldId="2147484216"/>
              <ac:spMk id="12" creationId="{8AF53269-C01B-2640-A98E-C0D182477EBB}"/>
            </ac:spMkLst>
          </pc:spChg>
        </pc:sldLayoutChg>
      </pc:sldMasterChg>
    </pc:docChg>
  </pc:docChgLst>
  <pc:docChgLst>
    <pc:chgData name="Posada, JuanAndres" userId="0b2736ba-af94-4643-8a6e-dfd9513c051e" providerId="ADAL" clId="{CDB76C75-07F5-B54F-B5E6-523DD3CD335C}"/>
    <pc:docChg chg="undo custSel addSld delSld modSld sldOrd">
      <pc:chgData name="Posada, JuanAndres" userId="0b2736ba-af94-4643-8a6e-dfd9513c051e" providerId="ADAL" clId="{CDB76C75-07F5-B54F-B5E6-523DD3CD335C}" dt="2020-06-30T14:40:38.466" v="51" actId="1076"/>
      <pc:docMkLst>
        <pc:docMk/>
      </pc:docMkLst>
      <pc:sldChg chg="modSp">
        <pc:chgData name="Posada, JuanAndres" userId="0b2736ba-af94-4643-8a6e-dfd9513c051e" providerId="ADAL" clId="{CDB76C75-07F5-B54F-B5E6-523DD3CD335C}" dt="2020-06-30T14:38:20.425" v="13" actId="1076"/>
        <pc:sldMkLst>
          <pc:docMk/>
          <pc:sldMk cId="3931304445" sldId="257"/>
        </pc:sldMkLst>
        <pc:picChg chg="mod">
          <ac:chgData name="Posada, JuanAndres" userId="0b2736ba-af94-4643-8a6e-dfd9513c051e" providerId="ADAL" clId="{CDB76C75-07F5-B54F-B5E6-523DD3CD335C}" dt="2020-06-30T14:38:20.425" v="13" actId="1076"/>
          <ac:picMkLst>
            <pc:docMk/>
            <pc:sldMk cId="3931304445" sldId="257"/>
            <ac:picMk id="5" creationId="{E86DC1D4-DAFF-46E6-9218-93667F46B02F}"/>
          </ac:picMkLst>
        </pc:picChg>
      </pc:sldChg>
      <pc:sldChg chg="del">
        <pc:chgData name="Posada, JuanAndres" userId="0b2736ba-af94-4643-8a6e-dfd9513c051e" providerId="ADAL" clId="{CDB76C75-07F5-B54F-B5E6-523DD3CD335C}" dt="2020-06-30T14:21:12.352" v="0" actId="2696"/>
        <pc:sldMkLst>
          <pc:docMk/>
          <pc:sldMk cId="1112600258" sldId="462"/>
        </pc:sldMkLst>
      </pc:sldChg>
      <pc:sldChg chg="delSp modSp mod ord modClrScheme chgLayout">
        <pc:chgData name="Posada, JuanAndres" userId="0b2736ba-af94-4643-8a6e-dfd9513c051e" providerId="ADAL" clId="{CDB76C75-07F5-B54F-B5E6-523DD3CD335C}" dt="2020-06-30T14:21:32.705" v="2" actId="700"/>
        <pc:sldMkLst>
          <pc:docMk/>
          <pc:sldMk cId="1592991364" sldId="612"/>
        </pc:sldMkLst>
        <pc:spChg chg="del">
          <ac:chgData name="Posada, JuanAndres" userId="0b2736ba-af94-4643-8a6e-dfd9513c051e" providerId="ADAL" clId="{CDB76C75-07F5-B54F-B5E6-523DD3CD335C}" dt="2020-06-30T14:21:32.705" v="2" actId="700"/>
          <ac:spMkLst>
            <pc:docMk/>
            <pc:sldMk cId="1592991364" sldId="612"/>
            <ac:spMk id="3" creationId="{0B14CB9A-8CCB-A447-9D8A-990D2500EF94}"/>
          </ac:spMkLst>
        </pc:spChg>
        <pc:spChg chg="mod ord">
          <ac:chgData name="Posada, JuanAndres" userId="0b2736ba-af94-4643-8a6e-dfd9513c051e" providerId="ADAL" clId="{CDB76C75-07F5-B54F-B5E6-523DD3CD335C}" dt="2020-06-30T14:21:32.705" v="2" actId="700"/>
          <ac:spMkLst>
            <pc:docMk/>
            <pc:sldMk cId="1592991364" sldId="612"/>
            <ac:spMk id="5" creationId="{00000000-0000-0000-0000-000000000000}"/>
          </ac:spMkLst>
        </pc:spChg>
      </pc:sldChg>
      <pc:sldChg chg="del">
        <pc:chgData name="Posada, JuanAndres" userId="0b2736ba-af94-4643-8a6e-dfd9513c051e" providerId="ADAL" clId="{CDB76C75-07F5-B54F-B5E6-523DD3CD335C}" dt="2020-06-30T14:22:02.966" v="9" actId="2696"/>
        <pc:sldMkLst>
          <pc:docMk/>
          <pc:sldMk cId="173039075" sldId="613"/>
        </pc:sldMkLst>
      </pc:sldChg>
      <pc:sldChg chg="del">
        <pc:chgData name="Posada, JuanAndres" userId="0b2736ba-af94-4643-8a6e-dfd9513c051e" providerId="ADAL" clId="{CDB76C75-07F5-B54F-B5E6-523DD3CD335C}" dt="2020-06-30T14:22:00.038" v="8" actId="2696"/>
        <pc:sldMkLst>
          <pc:docMk/>
          <pc:sldMk cId="3329272137" sldId="614"/>
        </pc:sldMkLst>
      </pc:sldChg>
      <pc:sldChg chg="del">
        <pc:chgData name="Posada, JuanAndres" userId="0b2736ba-af94-4643-8a6e-dfd9513c051e" providerId="ADAL" clId="{CDB76C75-07F5-B54F-B5E6-523DD3CD335C}" dt="2020-06-30T14:21:58.924" v="7" actId="2696"/>
        <pc:sldMkLst>
          <pc:docMk/>
          <pc:sldMk cId="1258270248" sldId="616"/>
        </pc:sldMkLst>
      </pc:sldChg>
      <pc:sldChg chg="del">
        <pc:chgData name="Posada, JuanAndres" userId="0b2736ba-af94-4643-8a6e-dfd9513c051e" providerId="ADAL" clId="{CDB76C75-07F5-B54F-B5E6-523DD3CD335C}" dt="2020-06-30T14:21:57.672" v="6" actId="2696"/>
        <pc:sldMkLst>
          <pc:docMk/>
          <pc:sldMk cId="3031212613" sldId="617"/>
        </pc:sldMkLst>
      </pc:sldChg>
      <pc:sldChg chg="del">
        <pc:chgData name="Posada, JuanAndres" userId="0b2736ba-af94-4643-8a6e-dfd9513c051e" providerId="ADAL" clId="{CDB76C75-07F5-B54F-B5E6-523DD3CD335C}" dt="2020-06-30T14:21:56.169" v="5" actId="2696"/>
        <pc:sldMkLst>
          <pc:docMk/>
          <pc:sldMk cId="3727644893" sldId="618"/>
        </pc:sldMkLst>
      </pc:sldChg>
      <pc:sldChg chg="add">
        <pc:chgData name="Posada, JuanAndres" userId="0b2736ba-af94-4643-8a6e-dfd9513c051e" providerId="ADAL" clId="{CDB76C75-07F5-B54F-B5E6-523DD3CD335C}" dt="2020-06-30T14:21:52.154" v="4"/>
        <pc:sldMkLst>
          <pc:docMk/>
          <pc:sldMk cId="94703619" sldId="750"/>
        </pc:sldMkLst>
      </pc:sldChg>
      <pc:sldChg chg="del">
        <pc:chgData name="Posada, JuanAndres" userId="0b2736ba-af94-4643-8a6e-dfd9513c051e" providerId="ADAL" clId="{CDB76C75-07F5-B54F-B5E6-523DD3CD335C}" dt="2020-06-30T14:21:47.281" v="3" actId="2696"/>
        <pc:sldMkLst>
          <pc:docMk/>
          <pc:sldMk cId="2277730531" sldId="750"/>
        </pc:sldMkLst>
      </pc:sldChg>
      <pc:sldChg chg="addSp modSp add modAnim">
        <pc:chgData name="Posada, JuanAndres" userId="0b2736ba-af94-4643-8a6e-dfd9513c051e" providerId="ADAL" clId="{CDB76C75-07F5-B54F-B5E6-523DD3CD335C}" dt="2020-06-30T14:40:38.466" v="51" actId="1076"/>
        <pc:sldMkLst>
          <pc:docMk/>
          <pc:sldMk cId="3210259089" sldId="753"/>
        </pc:sldMkLst>
        <pc:spChg chg="mod">
          <ac:chgData name="Posada, JuanAndres" userId="0b2736ba-af94-4643-8a6e-dfd9513c051e" providerId="ADAL" clId="{CDB76C75-07F5-B54F-B5E6-523DD3CD335C}" dt="2020-06-30T14:38:14.215" v="11"/>
          <ac:spMkLst>
            <pc:docMk/>
            <pc:sldMk cId="3210259089" sldId="753"/>
            <ac:spMk id="3" creationId="{D3D4A443-65C9-0245-95D1-8187330CA118}"/>
          </ac:spMkLst>
        </pc:spChg>
        <pc:spChg chg="add mod">
          <ac:chgData name="Posada, JuanAndres" userId="0b2736ba-af94-4643-8a6e-dfd9513c051e" providerId="ADAL" clId="{CDB76C75-07F5-B54F-B5E6-523DD3CD335C}" dt="2020-06-30T14:39:06.635" v="27" actId="1038"/>
          <ac:spMkLst>
            <pc:docMk/>
            <pc:sldMk cId="3210259089" sldId="753"/>
            <ac:spMk id="4" creationId="{921B23C3-362F-7F49-8177-671660284E7E}"/>
          </ac:spMkLst>
        </pc:spChg>
        <pc:spChg chg="add mod">
          <ac:chgData name="Posada, JuanAndres" userId="0b2736ba-af94-4643-8a6e-dfd9513c051e" providerId="ADAL" clId="{CDB76C75-07F5-B54F-B5E6-523DD3CD335C}" dt="2020-06-30T14:38:47.314" v="18" actId="2711"/>
          <ac:spMkLst>
            <pc:docMk/>
            <pc:sldMk cId="3210259089" sldId="753"/>
            <ac:spMk id="5" creationId="{16DB5553-3E6A-7447-ABD0-931F4AE49FD2}"/>
          </ac:spMkLst>
        </pc:spChg>
        <pc:spChg chg="add mod">
          <ac:chgData name="Posada, JuanAndres" userId="0b2736ba-af94-4643-8a6e-dfd9513c051e" providerId="ADAL" clId="{CDB76C75-07F5-B54F-B5E6-523DD3CD335C}" dt="2020-06-30T14:38:59.070" v="19" actId="1076"/>
          <ac:spMkLst>
            <pc:docMk/>
            <pc:sldMk cId="3210259089" sldId="753"/>
            <ac:spMk id="6" creationId="{2D77F01A-55FA-1144-BC9E-C0F8C8D2EF96}"/>
          </ac:spMkLst>
        </pc:spChg>
        <pc:spChg chg="add mod">
          <ac:chgData name="Posada, JuanAndres" userId="0b2736ba-af94-4643-8a6e-dfd9513c051e" providerId="ADAL" clId="{CDB76C75-07F5-B54F-B5E6-523DD3CD335C}" dt="2020-06-30T14:39:59.068" v="38" actId="1076"/>
          <ac:spMkLst>
            <pc:docMk/>
            <pc:sldMk cId="3210259089" sldId="753"/>
            <ac:spMk id="7" creationId="{45B69AE8-85DC-BB4E-A915-0B17C7535AC9}"/>
          </ac:spMkLst>
        </pc:spChg>
        <pc:spChg chg="add mod">
          <ac:chgData name="Posada, JuanAndres" userId="0b2736ba-af94-4643-8a6e-dfd9513c051e" providerId="ADAL" clId="{CDB76C75-07F5-B54F-B5E6-523DD3CD335C}" dt="2020-06-30T14:40:01.913" v="39" actId="1076"/>
          <ac:spMkLst>
            <pc:docMk/>
            <pc:sldMk cId="3210259089" sldId="753"/>
            <ac:spMk id="8" creationId="{F12B1F52-B2F8-CB48-9BC3-07A61899A390}"/>
          </ac:spMkLst>
        </pc:spChg>
        <pc:spChg chg="add mod">
          <ac:chgData name="Posada, JuanAndres" userId="0b2736ba-af94-4643-8a6e-dfd9513c051e" providerId="ADAL" clId="{CDB76C75-07F5-B54F-B5E6-523DD3CD335C}" dt="2020-06-30T14:40:04.722" v="40" actId="1076"/>
          <ac:spMkLst>
            <pc:docMk/>
            <pc:sldMk cId="3210259089" sldId="753"/>
            <ac:spMk id="9" creationId="{31F29B8F-DD34-D841-9A64-E3D08E8657F0}"/>
          </ac:spMkLst>
        </pc:spChg>
        <pc:spChg chg="add mod">
          <ac:chgData name="Posada, JuanAndres" userId="0b2736ba-af94-4643-8a6e-dfd9513c051e" providerId="ADAL" clId="{CDB76C75-07F5-B54F-B5E6-523DD3CD335C}" dt="2020-06-30T14:39:45.553" v="36" actId="167"/>
          <ac:spMkLst>
            <pc:docMk/>
            <pc:sldMk cId="3210259089" sldId="753"/>
            <ac:spMk id="10" creationId="{A64162AF-549F-E04A-8DFE-E7BC6AEA3B11}"/>
          </ac:spMkLst>
        </pc:spChg>
        <pc:spChg chg="add mod">
          <ac:chgData name="Posada, JuanAndres" userId="0b2736ba-af94-4643-8a6e-dfd9513c051e" providerId="ADAL" clId="{CDB76C75-07F5-B54F-B5E6-523DD3CD335C}" dt="2020-06-30T14:39:55.390" v="37" actId="408"/>
          <ac:spMkLst>
            <pc:docMk/>
            <pc:sldMk cId="3210259089" sldId="753"/>
            <ac:spMk id="11" creationId="{FB09BF10-2969-6841-B78D-90AE1C2920B7}"/>
          </ac:spMkLst>
        </pc:spChg>
        <pc:spChg chg="add mod">
          <ac:chgData name="Posada, JuanAndres" userId="0b2736ba-af94-4643-8a6e-dfd9513c051e" providerId="ADAL" clId="{CDB76C75-07F5-B54F-B5E6-523DD3CD335C}" dt="2020-06-30T14:39:55.390" v="37" actId="408"/>
          <ac:spMkLst>
            <pc:docMk/>
            <pc:sldMk cId="3210259089" sldId="753"/>
            <ac:spMk id="12" creationId="{C02CACC5-0075-3B47-84DD-FD65ECE59ED0}"/>
          </ac:spMkLst>
        </pc:spChg>
        <pc:spChg chg="add mod">
          <ac:chgData name="Posada, JuanAndres" userId="0b2736ba-af94-4643-8a6e-dfd9513c051e" providerId="ADAL" clId="{CDB76C75-07F5-B54F-B5E6-523DD3CD335C}" dt="2020-06-30T14:39:33.906" v="34" actId="571"/>
          <ac:spMkLst>
            <pc:docMk/>
            <pc:sldMk cId="3210259089" sldId="753"/>
            <ac:spMk id="13" creationId="{F45B5654-8ABA-204F-A9B1-36AAC135269A}"/>
          </ac:spMkLst>
        </pc:spChg>
        <pc:spChg chg="add mod">
          <ac:chgData name="Posada, JuanAndres" userId="0b2736ba-af94-4643-8a6e-dfd9513c051e" providerId="ADAL" clId="{CDB76C75-07F5-B54F-B5E6-523DD3CD335C}" dt="2020-06-30T14:39:45.553" v="36" actId="167"/>
          <ac:spMkLst>
            <pc:docMk/>
            <pc:sldMk cId="3210259089" sldId="753"/>
            <ac:spMk id="14" creationId="{7FA647F8-9515-9342-A283-D8D2F19476E2}"/>
          </ac:spMkLst>
        </pc:spChg>
        <pc:spChg chg="add mod">
          <ac:chgData name="Posada, JuanAndres" userId="0b2736ba-af94-4643-8a6e-dfd9513c051e" providerId="ADAL" clId="{CDB76C75-07F5-B54F-B5E6-523DD3CD335C}" dt="2020-06-30T14:40:14.592" v="42" actId="571"/>
          <ac:spMkLst>
            <pc:docMk/>
            <pc:sldMk cId="3210259089" sldId="753"/>
            <ac:spMk id="15" creationId="{43FDD4BC-89C8-194B-8034-94D2CC5CC9DC}"/>
          </ac:spMkLst>
        </pc:spChg>
        <pc:spChg chg="add mod">
          <ac:chgData name="Posada, JuanAndres" userId="0b2736ba-af94-4643-8a6e-dfd9513c051e" providerId="ADAL" clId="{CDB76C75-07F5-B54F-B5E6-523DD3CD335C}" dt="2020-06-30T14:40:38.466" v="51" actId="1076"/>
          <ac:spMkLst>
            <pc:docMk/>
            <pc:sldMk cId="3210259089" sldId="753"/>
            <ac:spMk id="16" creationId="{8A984204-CC4C-EF49-BE33-5EC21C29D271}"/>
          </ac:spMkLst>
        </pc:spChg>
      </pc:sldChg>
    </pc:docChg>
  </pc:docChgLst>
  <pc:docChgLst>
    <pc:chgData name="Posada, JuanAndres" userId="0b2736ba-af94-4643-8a6e-dfd9513c051e" providerId="ADAL" clId="{B8BAE102-C7C9-684A-A74E-1288C0898F43}"/>
    <pc:docChg chg="undo custSel addSld delSld modSld sldOrd delMainMaster">
      <pc:chgData name="Posada, JuanAndres" userId="0b2736ba-af94-4643-8a6e-dfd9513c051e" providerId="ADAL" clId="{B8BAE102-C7C9-684A-A74E-1288C0898F43}" dt="2020-07-01T14:27:19.783" v="1904" actId="1036"/>
      <pc:docMkLst>
        <pc:docMk/>
      </pc:docMkLst>
      <pc:sldChg chg="del">
        <pc:chgData name="Posada, JuanAndres" userId="0b2736ba-af94-4643-8a6e-dfd9513c051e" providerId="ADAL" clId="{B8BAE102-C7C9-684A-A74E-1288C0898F43}" dt="2020-06-30T14:48:55.772" v="17" actId="2696"/>
        <pc:sldMkLst>
          <pc:docMk/>
          <pc:sldMk cId="3931304445" sldId="257"/>
        </pc:sldMkLst>
      </pc:sldChg>
      <pc:sldChg chg="del">
        <pc:chgData name="Posada, JuanAndres" userId="0b2736ba-af94-4643-8a6e-dfd9513c051e" providerId="ADAL" clId="{B8BAE102-C7C9-684A-A74E-1288C0898F43}" dt="2020-07-01T14:07:34.598" v="1707" actId="2696"/>
        <pc:sldMkLst>
          <pc:docMk/>
          <pc:sldMk cId="383172571" sldId="258"/>
        </pc:sldMkLst>
      </pc:sldChg>
      <pc:sldChg chg="addSp delSp modSp mod modClrScheme chgLayout">
        <pc:chgData name="Posada, JuanAndres" userId="0b2736ba-af94-4643-8a6e-dfd9513c051e" providerId="ADAL" clId="{B8BAE102-C7C9-684A-A74E-1288C0898F43}" dt="2020-07-01T11:14:45.290" v="698" actId="207"/>
        <pc:sldMkLst>
          <pc:docMk/>
          <pc:sldMk cId="3057762768" sldId="268"/>
        </pc:sldMkLst>
        <pc:spChg chg="add del mod ord">
          <ac:chgData name="Posada, JuanAndres" userId="0b2736ba-af94-4643-8a6e-dfd9513c051e" providerId="ADAL" clId="{B8BAE102-C7C9-684A-A74E-1288C0898F43}" dt="2020-07-01T11:14:12.119" v="695" actId="478"/>
          <ac:spMkLst>
            <pc:docMk/>
            <pc:sldMk cId="3057762768" sldId="268"/>
            <ac:spMk id="3" creationId="{76906295-3532-EF4A-915C-0B24FEE70A3A}"/>
          </ac:spMkLst>
        </pc:spChg>
        <pc:spChg chg="add mod ord">
          <ac:chgData name="Posada, JuanAndres" userId="0b2736ba-af94-4643-8a6e-dfd9513c051e" providerId="ADAL" clId="{B8BAE102-C7C9-684A-A74E-1288C0898F43}" dt="2020-07-01T11:14:10.012" v="694"/>
          <ac:spMkLst>
            <pc:docMk/>
            <pc:sldMk cId="3057762768" sldId="268"/>
            <ac:spMk id="4" creationId="{998349D8-0CF5-CF49-B042-FD199CC5913B}"/>
          </ac:spMkLst>
        </pc:spChg>
        <pc:spChg chg="del mod ord">
          <ac:chgData name="Posada, JuanAndres" userId="0b2736ba-af94-4643-8a6e-dfd9513c051e" providerId="ADAL" clId="{B8BAE102-C7C9-684A-A74E-1288C0898F43}" dt="2020-07-01T11:14:08.422" v="693" actId="478"/>
          <ac:spMkLst>
            <pc:docMk/>
            <pc:sldMk cId="3057762768" sldId="268"/>
            <ac:spMk id="16386" creationId="{2B8A1B93-7C76-4A46-B616-F72CB2D58E44}"/>
          </ac:spMkLst>
        </pc:spChg>
        <pc:spChg chg="mod">
          <ac:chgData name="Posada, JuanAndres" userId="0b2736ba-af94-4643-8a6e-dfd9513c051e" providerId="ADAL" clId="{B8BAE102-C7C9-684A-A74E-1288C0898F43}" dt="2020-07-01T11:14:45.290" v="698" actId="207"/>
          <ac:spMkLst>
            <pc:docMk/>
            <pc:sldMk cId="3057762768" sldId="268"/>
            <ac:spMk id="16388" creationId="{39758940-D482-4A8B-8227-7E0BC65A3EE1}"/>
          </ac:spMkLst>
        </pc:spChg>
      </pc:sldChg>
      <pc:sldChg chg="addSp delSp modSp mod modClrScheme chgLayout">
        <pc:chgData name="Posada, JuanAndres" userId="0b2736ba-af94-4643-8a6e-dfd9513c051e" providerId="ADAL" clId="{B8BAE102-C7C9-684A-A74E-1288C0898F43}" dt="2020-07-01T11:15:27.333" v="704" actId="207"/>
        <pc:sldMkLst>
          <pc:docMk/>
          <pc:sldMk cId="3511011227" sldId="269"/>
        </pc:sldMkLst>
        <pc:spChg chg="add del mod ord">
          <ac:chgData name="Posada, JuanAndres" userId="0b2736ba-af94-4643-8a6e-dfd9513c051e" providerId="ADAL" clId="{B8BAE102-C7C9-684A-A74E-1288C0898F43}" dt="2020-07-01T11:15:09.143" v="702" actId="478"/>
          <ac:spMkLst>
            <pc:docMk/>
            <pc:sldMk cId="3511011227" sldId="269"/>
            <ac:spMk id="2" creationId="{F53185A9-AD87-C742-A891-FD6CD91FAD1B}"/>
          </ac:spMkLst>
        </pc:spChg>
        <pc:spChg chg="add mod ord">
          <ac:chgData name="Posada, JuanAndres" userId="0b2736ba-af94-4643-8a6e-dfd9513c051e" providerId="ADAL" clId="{B8BAE102-C7C9-684A-A74E-1288C0898F43}" dt="2020-07-01T11:15:05.987" v="701"/>
          <ac:spMkLst>
            <pc:docMk/>
            <pc:sldMk cId="3511011227" sldId="269"/>
            <ac:spMk id="3" creationId="{1391BEBD-45FA-2940-BAE0-CD97BDCF513D}"/>
          </ac:spMkLst>
        </pc:spChg>
        <pc:spChg chg="del mod ord">
          <ac:chgData name="Posada, JuanAndres" userId="0b2736ba-af94-4643-8a6e-dfd9513c051e" providerId="ADAL" clId="{B8BAE102-C7C9-684A-A74E-1288C0898F43}" dt="2020-07-01T11:15:04.486" v="700" actId="478"/>
          <ac:spMkLst>
            <pc:docMk/>
            <pc:sldMk cId="3511011227" sldId="269"/>
            <ac:spMk id="17410" creationId="{F38FB262-8593-4A45-9FDD-23CEB3D81BD7}"/>
          </ac:spMkLst>
        </pc:spChg>
        <pc:spChg chg="mod">
          <ac:chgData name="Posada, JuanAndres" userId="0b2736ba-af94-4643-8a6e-dfd9513c051e" providerId="ADAL" clId="{B8BAE102-C7C9-684A-A74E-1288C0898F43}" dt="2020-07-01T11:15:27.333" v="704" actId="207"/>
          <ac:spMkLst>
            <pc:docMk/>
            <pc:sldMk cId="3511011227" sldId="269"/>
            <ac:spMk id="17412" creationId="{99A9EF67-DB0F-4835-8CC4-C20CA74BC21B}"/>
          </ac:spMkLst>
        </pc:spChg>
      </pc:sldChg>
      <pc:sldChg chg="addSp delSp modSp mod modClrScheme chgLayout">
        <pc:chgData name="Posada, JuanAndres" userId="0b2736ba-af94-4643-8a6e-dfd9513c051e" providerId="ADAL" clId="{B8BAE102-C7C9-684A-A74E-1288C0898F43}" dt="2020-07-01T11:06:17.634" v="619" actId="1076"/>
        <pc:sldMkLst>
          <pc:docMk/>
          <pc:sldMk cId="3186101577" sldId="314"/>
        </pc:sldMkLst>
        <pc:spChg chg="del mod ord">
          <ac:chgData name="Posada, JuanAndres" userId="0b2736ba-af94-4643-8a6e-dfd9513c051e" providerId="ADAL" clId="{B8BAE102-C7C9-684A-A74E-1288C0898F43}" dt="2020-07-01T11:03:59.847" v="581" actId="478"/>
          <ac:spMkLst>
            <pc:docMk/>
            <pc:sldMk cId="3186101577" sldId="314"/>
            <ac:spMk id="2" creationId="{00000000-0000-0000-0000-000000000000}"/>
          </ac:spMkLst>
        </pc:spChg>
        <pc:spChg chg="del">
          <ac:chgData name="Posada, JuanAndres" userId="0b2736ba-af94-4643-8a6e-dfd9513c051e" providerId="ADAL" clId="{B8BAE102-C7C9-684A-A74E-1288C0898F43}" dt="2020-07-01T11:03:47.403" v="577" actId="478"/>
          <ac:spMkLst>
            <pc:docMk/>
            <pc:sldMk cId="3186101577" sldId="314"/>
            <ac:spMk id="3" creationId="{00000000-0000-0000-0000-000000000000}"/>
          </ac:spMkLst>
        </pc:spChg>
        <pc:spChg chg="add mod">
          <ac:chgData name="Posada, JuanAndres" userId="0b2736ba-af94-4643-8a6e-dfd9513c051e" providerId="ADAL" clId="{B8BAE102-C7C9-684A-A74E-1288C0898F43}" dt="2020-07-01T11:06:17.634" v="619" actId="1076"/>
          <ac:spMkLst>
            <pc:docMk/>
            <pc:sldMk cId="3186101577" sldId="314"/>
            <ac:spMk id="4" creationId="{1CC4EA61-AB07-B449-8503-49CB0C3551B7}"/>
          </ac:spMkLst>
        </pc:spChg>
        <pc:spChg chg="add mod">
          <ac:chgData name="Posada, JuanAndres" userId="0b2736ba-af94-4643-8a6e-dfd9513c051e" providerId="ADAL" clId="{B8BAE102-C7C9-684A-A74E-1288C0898F43}" dt="2020-07-01T11:06:17.634" v="619" actId="1076"/>
          <ac:spMkLst>
            <pc:docMk/>
            <pc:sldMk cId="3186101577" sldId="314"/>
            <ac:spMk id="6" creationId="{E689164E-CEBF-F340-A484-2B2B56FC90C4}"/>
          </ac:spMkLst>
        </pc:spChg>
        <pc:spChg chg="mod">
          <ac:chgData name="Posada, JuanAndres" userId="0b2736ba-af94-4643-8a6e-dfd9513c051e" providerId="ADAL" clId="{B8BAE102-C7C9-684A-A74E-1288C0898F43}" dt="2020-07-01T11:06:17.634" v="619" actId="1076"/>
          <ac:spMkLst>
            <pc:docMk/>
            <pc:sldMk cId="3186101577" sldId="314"/>
            <ac:spMk id="7" creationId="{00000000-0000-0000-0000-000000000000}"/>
          </ac:spMkLst>
        </pc:spChg>
        <pc:spChg chg="del">
          <ac:chgData name="Posada, JuanAndres" userId="0b2736ba-af94-4643-8a6e-dfd9513c051e" providerId="ADAL" clId="{B8BAE102-C7C9-684A-A74E-1288C0898F43}" dt="2020-07-01T11:04:15.863" v="583" actId="478"/>
          <ac:spMkLst>
            <pc:docMk/>
            <pc:sldMk cId="3186101577" sldId="314"/>
            <ac:spMk id="8" creationId="{24B021A6-C5DC-442E-9F9A-2B7F6E7E4C31}"/>
          </ac:spMkLst>
        </pc:spChg>
        <pc:spChg chg="add mod">
          <ac:chgData name="Posada, JuanAndres" userId="0b2736ba-af94-4643-8a6e-dfd9513c051e" providerId="ADAL" clId="{B8BAE102-C7C9-684A-A74E-1288C0898F43}" dt="2020-07-01T10:56:39.478" v="462" actId="571"/>
          <ac:spMkLst>
            <pc:docMk/>
            <pc:sldMk cId="3186101577" sldId="314"/>
            <ac:spMk id="10" creationId="{31E73DFD-DDE8-464B-8047-42A91A67FFA8}"/>
          </ac:spMkLst>
        </pc:spChg>
        <pc:spChg chg="add mod">
          <ac:chgData name="Posada, JuanAndres" userId="0b2736ba-af94-4643-8a6e-dfd9513c051e" providerId="ADAL" clId="{B8BAE102-C7C9-684A-A74E-1288C0898F43}" dt="2020-07-01T11:06:17.634" v="619" actId="1076"/>
          <ac:spMkLst>
            <pc:docMk/>
            <pc:sldMk cId="3186101577" sldId="314"/>
            <ac:spMk id="11" creationId="{C08BF07E-0C9E-3F4C-A1AE-F0BF34E85B63}"/>
          </ac:spMkLst>
        </pc:spChg>
        <pc:spChg chg="add mod">
          <ac:chgData name="Posada, JuanAndres" userId="0b2736ba-af94-4643-8a6e-dfd9513c051e" providerId="ADAL" clId="{B8BAE102-C7C9-684A-A74E-1288C0898F43}" dt="2020-07-01T11:06:17.634" v="619" actId="1076"/>
          <ac:spMkLst>
            <pc:docMk/>
            <pc:sldMk cId="3186101577" sldId="314"/>
            <ac:spMk id="12" creationId="{C7AC7397-1B00-B846-ADB5-E0167C4CE6FC}"/>
          </ac:spMkLst>
        </pc:spChg>
        <pc:spChg chg="add mod">
          <ac:chgData name="Posada, JuanAndres" userId="0b2736ba-af94-4643-8a6e-dfd9513c051e" providerId="ADAL" clId="{B8BAE102-C7C9-684A-A74E-1288C0898F43}" dt="2020-07-01T11:06:17.634" v="619" actId="1076"/>
          <ac:spMkLst>
            <pc:docMk/>
            <pc:sldMk cId="3186101577" sldId="314"/>
            <ac:spMk id="13" creationId="{7E5714C6-CB44-124B-9EBC-30DCD769972E}"/>
          </ac:spMkLst>
        </pc:spChg>
        <pc:spChg chg="add mod">
          <ac:chgData name="Posada, JuanAndres" userId="0b2736ba-af94-4643-8a6e-dfd9513c051e" providerId="ADAL" clId="{B8BAE102-C7C9-684A-A74E-1288C0898F43}" dt="2020-07-01T11:00:54.447" v="519" actId="571"/>
          <ac:spMkLst>
            <pc:docMk/>
            <pc:sldMk cId="3186101577" sldId="314"/>
            <ac:spMk id="14" creationId="{75A2F31B-4A2E-7F4E-8236-55A55A99489B}"/>
          </ac:spMkLst>
        </pc:spChg>
        <pc:spChg chg="add del mod">
          <ac:chgData name="Posada, JuanAndres" userId="0b2736ba-af94-4643-8a6e-dfd9513c051e" providerId="ADAL" clId="{B8BAE102-C7C9-684A-A74E-1288C0898F43}" dt="2020-07-01T11:03:50.793" v="578" actId="478"/>
          <ac:spMkLst>
            <pc:docMk/>
            <pc:sldMk cId="3186101577" sldId="314"/>
            <ac:spMk id="16" creationId="{68B3225B-F01C-2942-A74D-FF5977875EE3}"/>
          </ac:spMkLst>
        </pc:spChg>
        <pc:spChg chg="add mod ord">
          <ac:chgData name="Posada, JuanAndres" userId="0b2736ba-af94-4643-8a6e-dfd9513c051e" providerId="ADAL" clId="{B8BAE102-C7C9-684A-A74E-1288C0898F43}" dt="2020-07-01T11:04:01.609" v="582"/>
          <ac:spMkLst>
            <pc:docMk/>
            <pc:sldMk cId="3186101577" sldId="314"/>
            <ac:spMk id="17" creationId="{E21689E2-5682-DB40-93FF-FD91FDED1F31}"/>
          </ac:spMkLst>
        </pc:spChg>
        <pc:spChg chg="add mod">
          <ac:chgData name="Posada, JuanAndres" userId="0b2736ba-af94-4643-8a6e-dfd9513c051e" providerId="ADAL" clId="{B8BAE102-C7C9-684A-A74E-1288C0898F43}" dt="2020-07-01T11:06:17.634" v="619" actId="1076"/>
          <ac:spMkLst>
            <pc:docMk/>
            <pc:sldMk cId="3186101577" sldId="314"/>
            <ac:spMk id="18" creationId="{D3F16DF8-011F-B241-8BAA-5BCBF6BE592B}"/>
          </ac:spMkLst>
        </pc:spChg>
        <pc:graphicFrameChg chg="del mod">
          <ac:chgData name="Posada, JuanAndres" userId="0b2736ba-af94-4643-8a6e-dfd9513c051e" providerId="ADAL" clId="{B8BAE102-C7C9-684A-A74E-1288C0898F43}" dt="2020-07-01T11:03:20.042" v="566" actId="478"/>
          <ac:graphicFrameMkLst>
            <pc:docMk/>
            <pc:sldMk cId="3186101577" sldId="314"/>
            <ac:graphicFrameMk id="5" creationId="{00000000-0000-0000-0000-000000000000}"/>
          </ac:graphicFrameMkLst>
        </pc:graphicFrameChg>
        <pc:cxnChg chg="mod">
          <ac:chgData name="Posada, JuanAndres" userId="0b2736ba-af94-4643-8a6e-dfd9513c051e" providerId="ADAL" clId="{B8BAE102-C7C9-684A-A74E-1288C0898F43}" dt="2020-07-01T11:06:17.634" v="619" actId="1076"/>
          <ac:cxnSpMkLst>
            <pc:docMk/>
            <pc:sldMk cId="3186101577" sldId="314"/>
            <ac:cxnSpMk id="9" creationId="{00000000-0000-0000-0000-000000000000}"/>
          </ac:cxnSpMkLst>
        </pc:cxnChg>
      </pc:sldChg>
      <pc:sldChg chg="addSp delSp modSp mod modClrScheme delAnim modAnim chgLayout">
        <pc:chgData name="Posada, JuanAndres" userId="0b2736ba-af94-4643-8a6e-dfd9513c051e" providerId="ADAL" clId="{B8BAE102-C7C9-684A-A74E-1288C0898F43}" dt="2020-07-01T11:12:54.300" v="682" actId="1076"/>
        <pc:sldMkLst>
          <pc:docMk/>
          <pc:sldMk cId="1267546968" sldId="317"/>
        </pc:sldMkLst>
        <pc:spChg chg="del mod ord">
          <ac:chgData name="Posada, JuanAndres" userId="0b2736ba-af94-4643-8a6e-dfd9513c051e" providerId="ADAL" clId="{B8BAE102-C7C9-684A-A74E-1288C0898F43}" dt="2020-07-01T11:06:39.692" v="622" actId="478"/>
          <ac:spMkLst>
            <pc:docMk/>
            <pc:sldMk cId="1267546968" sldId="317"/>
            <ac:spMk id="2" creationId="{00000000-0000-0000-0000-000000000000}"/>
          </ac:spMkLst>
        </pc:spChg>
        <pc:spChg chg="add mod ord">
          <ac:chgData name="Posada, JuanAndres" userId="0b2736ba-af94-4643-8a6e-dfd9513c051e" providerId="ADAL" clId="{B8BAE102-C7C9-684A-A74E-1288C0898F43}" dt="2020-07-01T11:06:41.484" v="623"/>
          <ac:spMkLst>
            <pc:docMk/>
            <pc:sldMk cId="1267546968" sldId="317"/>
            <ac:spMk id="7" creationId="{60B0A93F-ED03-E74F-9E4F-42E3436D70D4}"/>
          </ac:spMkLst>
        </pc:spChg>
        <pc:spChg chg="add mod">
          <ac:chgData name="Posada, JuanAndres" userId="0b2736ba-af94-4643-8a6e-dfd9513c051e" providerId="ADAL" clId="{B8BAE102-C7C9-684A-A74E-1288C0898F43}" dt="2020-07-01T11:07:05.997" v="631" actId="27636"/>
          <ac:spMkLst>
            <pc:docMk/>
            <pc:sldMk cId="1267546968" sldId="317"/>
            <ac:spMk id="8" creationId="{C9F950E8-DB38-2B4F-96D2-0C8E7E389D40}"/>
          </ac:spMkLst>
        </pc:spChg>
        <pc:spChg chg="mod topLvl">
          <ac:chgData name="Posada, JuanAndres" userId="0b2736ba-af94-4643-8a6e-dfd9513c051e" providerId="ADAL" clId="{B8BAE102-C7C9-684A-A74E-1288C0898F43}" dt="2020-07-01T11:12:54.300" v="682" actId="1076"/>
          <ac:spMkLst>
            <pc:docMk/>
            <pc:sldMk cId="1267546968" sldId="317"/>
            <ac:spMk id="11" creationId="{00000000-0000-0000-0000-000000000000}"/>
          </ac:spMkLst>
        </pc:spChg>
        <pc:spChg chg="mod topLvl">
          <ac:chgData name="Posada, JuanAndres" userId="0b2736ba-af94-4643-8a6e-dfd9513c051e" providerId="ADAL" clId="{B8BAE102-C7C9-684A-A74E-1288C0898F43}" dt="2020-07-01T11:12:54.300" v="682" actId="1076"/>
          <ac:spMkLst>
            <pc:docMk/>
            <pc:sldMk cId="1267546968" sldId="317"/>
            <ac:spMk id="14" creationId="{00000000-0000-0000-0000-000000000000}"/>
          </ac:spMkLst>
        </pc:spChg>
        <pc:spChg chg="mod topLvl">
          <ac:chgData name="Posada, JuanAndres" userId="0b2736ba-af94-4643-8a6e-dfd9513c051e" providerId="ADAL" clId="{B8BAE102-C7C9-684A-A74E-1288C0898F43}" dt="2020-07-01T11:12:54.300" v="682" actId="1076"/>
          <ac:spMkLst>
            <pc:docMk/>
            <pc:sldMk cId="1267546968" sldId="317"/>
            <ac:spMk id="17" creationId="{00000000-0000-0000-0000-000000000000}"/>
          </ac:spMkLst>
        </pc:spChg>
        <pc:spChg chg="mod topLvl">
          <ac:chgData name="Posada, JuanAndres" userId="0b2736ba-af94-4643-8a6e-dfd9513c051e" providerId="ADAL" clId="{B8BAE102-C7C9-684A-A74E-1288C0898F43}" dt="2020-07-01T11:12:54.300" v="682" actId="1076"/>
          <ac:spMkLst>
            <pc:docMk/>
            <pc:sldMk cId="1267546968" sldId="317"/>
            <ac:spMk id="20" creationId="{00000000-0000-0000-0000-000000000000}"/>
          </ac:spMkLst>
        </pc:spChg>
        <pc:spChg chg="del topLvl">
          <ac:chgData name="Posada, JuanAndres" userId="0b2736ba-af94-4643-8a6e-dfd9513c051e" providerId="ADAL" clId="{B8BAE102-C7C9-684A-A74E-1288C0898F43}" dt="2020-07-01T11:08:45.715" v="632" actId="478"/>
          <ac:spMkLst>
            <pc:docMk/>
            <pc:sldMk cId="1267546968" sldId="317"/>
            <ac:spMk id="21" creationId="{00000000-0000-0000-0000-000000000000}"/>
          </ac:spMkLst>
        </pc:spChg>
        <pc:spChg chg="del mod topLvl">
          <ac:chgData name="Posada, JuanAndres" userId="0b2736ba-af94-4643-8a6e-dfd9513c051e" providerId="ADAL" clId="{B8BAE102-C7C9-684A-A74E-1288C0898F43}" dt="2020-07-01T11:08:55.664" v="637" actId="478"/>
          <ac:spMkLst>
            <pc:docMk/>
            <pc:sldMk cId="1267546968" sldId="317"/>
            <ac:spMk id="22" creationId="{00000000-0000-0000-0000-000000000000}"/>
          </ac:spMkLst>
        </pc:spChg>
        <pc:spChg chg="del mod topLvl">
          <ac:chgData name="Posada, JuanAndres" userId="0b2736ba-af94-4643-8a6e-dfd9513c051e" providerId="ADAL" clId="{B8BAE102-C7C9-684A-A74E-1288C0898F43}" dt="2020-07-01T11:09:00.983" v="640" actId="478"/>
          <ac:spMkLst>
            <pc:docMk/>
            <pc:sldMk cId="1267546968" sldId="317"/>
            <ac:spMk id="23" creationId="{00000000-0000-0000-0000-000000000000}"/>
          </ac:spMkLst>
        </pc:spChg>
        <pc:spChg chg="del topLvl">
          <ac:chgData name="Posada, JuanAndres" userId="0b2736ba-af94-4643-8a6e-dfd9513c051e" providerId="ADAL" clId="{B8BAE102-C7C9-684A-A74E-1288C0898F43}" dt="2020-07-01T11:09:03.956" v="641" actId="478"/>
          <ac:spMkLst>
            <pc:docMk/>
            <pc:sldMk cId="1267546968" sldId="317"/>
            <ac:spMk id="24" creationId="{00000000-0000-0000-0000-000000000000}"/>
          </ac:spMkLst>
        </pc:spChg>
        <pc:spChg chg="mod">
          <ac:chgData name="Posada, JuanAndres" userId="0b2736ba-af94-4643-8a6e-dfd9513c051e" providerId="ADAL" clId="{B8BAE102-C7C9-684A-A74E-1288C0898F43}" dt="2020-07-01T11:12:54.300" v="682" actId="1076"/>
          <ac:spMkLst>
            <pc:docMk/>
            <pc:sldMk cId="1267546968" sldId="317"/>
            <ac:spMk id="25" creationId="{00000000-0000-0000-0000-000000000000}"/>
          </ac:spMkLst>
        </pc:spChg>
        <pc:spChg chg="mod">
          <ac:chgData name="Posada, JuanAndres" userId="0b2736ba-af94-4643-8a6e-dfd9513c051e" providerId="ADAL" clId="{B8BAE102-C7C9-684A-A74E-1288C0898F43}" dt="2020-07-01T11:12:54.300" v="682" actId="1076"/>
          <ac:spMkLst>
            <pc:docMk/>
            <pc:sldMk cId="1267546968" sldId="317"/>
            <ac:spMk id="26" creationId="{00000000-0000-0000-0000-000000000000}"/>
          </ac:spMkLst>
        </pc:spChg>
        <pc:spChg chg="mod">
          <ac:chgData name="Posada, JuanAndres" userId="0b2736ba-af94-4643-8a6e-dfd9513c051e" providerId="ADAL" clId="{B8BAE102-C7C9-684A-A74E-1288C0898F43}" dt="2020-07-01T11:12:54.300" v="682" actId="1076"/>
          <ac:spMkLst>
            <pc:docMk/>
            <pc:sldMk cId="1267546968" sldId="317"/>
            <ac:spMk id="27" creationId="{00000000-0000-0000-0000-000000000000}"/>
          </ac:spMkLst>
        </pc:spChg>
        <pc:spChg chg="mod">
          <ac:chgData name="Posada, JuanAndres" userId="0b2736ba-af94-4643-8a6e-dfd9513c051e" providerId="ADAL" clId="{B8BAE102-C7C9-684A-A74E-1288C0898F43}" dt="2020-07-01T11:06:47.080" v="625" actId="571"/>
          <ac:spMkLst>
            <pc:docMk/>
            <pc:sldMk cId="1267546968" sldId="317"/>
            <ac:spMk id="28" creationId="{CD957D61-78F9-7F43-A3BE-9FFEF72F1856}"/>
          </ac:spMkLst>
        </pc:spChg>
        <pc:spChg chg="mod">
          <ac:chgData name="Posada, JuanAndres" userId="0b2736ba-af94-4643-8a6e-dfd9513c051e" providerId="ADAL" clId="{B8BAE102-C7C9-684A-A74E-1288C0898F43}" dt="2020-07-01T11:06:47.080" v="625" actId="571"/>
          <ac:spMkLst>
            <pc:docMk/>
            <pc:sldMk cId="1267546968" sldId="317"/>
            <ac:spMk id="29" creationId="{AE56966F-62CB-EF4E-9ED3-929EBAA3C287}"/>
          </ac:spMkLst>
        </pc:spChg>
        <pc:spChg chg="mod">
          <ac:chgData name="Posada, JuanAndres" userId="0b2736ba-af94-4643-8a6e-dfd9513c051e" providerId="ADAL" clId="{B8BAE102-C7C9-684A-A74E-1288C0898F43}" dt="2020-07-01T11:06:47.080" v="625" actId="571"/>
          <ac:spMkLst>
            <pc:docMk/>
            <pc:sldMk cId="1267546968" sldId="317"/>
            <ac:spMk id="31" creationId="{37F6969E-C4A2-A447-9890-9E09AFE3D042}"/>
          </ac:spMkLst>
        </pc:spChg>
        <pc:spChg chg="mod">
          <ac:chgData name="Posada, JuanAndres" userId="0b2736ba-af94-4643-8a6e-dfd9513c051e" providerId="ADAL" clId="{B8BAE102-C7C9-684A-A74E-1288C0898F43}" dt="2020-07-01T11:06:47.080" v="625" actId="571"/>
          <ac:spMkLst>
            <pc:docMk/>
            <pc:sldMk cId="1267546968" sldId="317"/>
            <ac:spMk id="32" creationId="{4BA7F029-E9DA-1F42-8AC4-E4D408DE743D}"/>
          </ac:spMkLst>
        </pc:spChg>
        <pc:spChg chg="mod">
          <ac:chgData name="Posada, JuanAndres" userId="0b2736ba-af94-4643-8a6e-dfd9513c051e" providerId="ADAL" clId="{B8BAE102-C7C9-684A-A74E-1288C0898F43}" dt="2020-07-01T11:06:47.080" v="625" actId="571"/>
          <ac:spMkLst>
            <pc:docMk/>
            <pc:sldMk cId="1267546968" sldId="317"/>
            <ac:spMk id="34" creationId="{2F833E60-0D64-2F4A-B39A-E81146E27514}"/>
          </ac:spMkLst>
        </pc:spChg>
        <pc:spChg chg="mod">
          <ac:chgData name="Posada, JuanAndres" userId="0b2736ba-af94-4643-8a6e-dfd9513c051e" providerId="ADAL" clId="{B8BAE102-C7C9-684A-A74E-1288C0898F43}" dt="2020-07-01T11:06:47.080" v="625" actId="571"/>
          <ac:spMkLst>
            <pc:docMk/>
            <pc:sldMk cId="1267546968" sldId="317"/>
            <ac:spMk id="35" creationId="{ED8E6BB5-D391-9C4B-B3D5-4165F3F84BCB}"/>
          </ac:spMkLst>
        </pc:spChg>
        <pc:spChg chg="mod">
          <ac:chgData name="Posada, JuanAndres" userId="0b2736ba-af94-4643-8a6e-dfd9513c051e" providerId="ADAL" clId="{B8BAE102-C7C9-684A-A74E-1288C0898F43}" dt="2020-07-01T11:06:47.080" v="625" actId="571"/>
          <ac:spMkLst>
            <pc:docMk/>
            <pc:sldMk cId="1267546968" sldId="317"/>
            <ac:spMk id="37" creationId="{DBF057E3-D6E5-F140-981E-F4A6DF6DB313}"/>
          </ac:spMkLst>
        </pc:spChg>
        <pc:spChg chg="mod">
          <ac:chgData name="Posada, JuanAndres" userId="0b2736ba-af94-4643-8a6e-dfd9513c051e" providerId="ADAL" clId="{B8BAE102-C7C9-684A-A74E-1288C0898F43}" dt="2020-07-01T11:06:47.080" v="625" actId="571"/>
          <ac:spMkLst>
            <pc:docMk/>
            <pc:sldMk cId="1267546968" sldId="317"/>
            <ac:spMk id="38" creationId="{39930922-0B48-5646-9876-26A3170C3267}"/>
          </ac:spMkLst>
        </pc:spChg>
        <pc:spChg chg="mod">
          <ac:chgData name="Posada, JuanAndres" userId="0b2736ba-af94-4643-8a6e-dfd9513c051e" providerId="ADAL" clId="{B8BAE102-C7C9-684A-A74E-1288C0898F43}" dt="2020-07-01T11:06:58.201" v="627" actId="571"/>
          <ac:spMkLst>
            <pc:docMk/>
            <pc:sldMk cId="1267546968" sldId="317"/>
            <ac:spMk id="40" creationId="{9E8F91CF-5DB9-3F4E-B41F-DAB50DBC27B3}"/>
          </ac:spMkLst>
        </pc:spChg>
        <pc:spChg chg="mod">
          <ac:chgData name="Posada, JuanAndres" userId="0b2736ba-af94-4643-8a6e-dfd9513c051e" providerId="ADAL" clId="{B8BAE102-C7C9-684A-A74E-1288C0898F43}" dt="2020-07-01T11:06:58.201" v="627" actId="571"/>
          <ac:spMkLst>
            <pc:docMk/>
            <pc:sldMk cId="1267546968" sldId="317"/>
            <ac:spMk id="41" creationId="{E2A729ED-6313-764D-944F-70A334DFF847}"/>
          </ac:spMkLst>
        </pc:spChg>
        <pc:grpChg chg="del">
          <ac:chgData name="Posada, JuanAndres" userId="0b2736ba-af94-4643-8a6e-dfd9513c051e" providerId="ADAL" clId="{B8BAE102-C7C9-684A-A74E-1288C0898F43}" dt="2020-07-01T11:08:45.715" v="632" actId="478"/>
          <ac:grpSpMkLst>
            <pc:docMk/>
            <pc:sldMk cId="1267546968" sldId="317"/>
            <ac:grpSpMk id="3" creationId="{00000000-0000-0000-0000-000000000000}"/>
          </ac:grpSpMkLst>
        </pc:grpChg>
        <pc:grpChg chg="del mod">
          <ac:chgData name="Posada, JuanAndres" userId="0b2736ba-af94-4643-8a6e-dfd9513c051e" providerId="ADAL" clId="{B8BAE102-C7C9-684A-A74E-1288C0898F43}" dt="2020-07-01T11:08:55.664" v="637" actId="478"/>
          <ac:grpSpMkLst>
            <pc:docMk/>
            <pc:sldMk cId="1267546968" sldId="317"/>
            <ac:grpSpMk id="4" creationId="{00000000-0000-0000-0000-000000000000}"/>
          </ac:grpSpMkLst>
        </pc:grpChg>
        <pc:grpChg chg="del">
          <ac:chgData name="Posada, JuanAndres" userId="0b2736ba-af94-4643-8a6e-dfd9513c051e" providerId="ADAL" clId="{B8BAE102-C7C9-684A-A74E-1288C0898F43}" dt="2020-07-01T11:09:00.983" v="640" actId="478"/>
          <ac:grpSpMkLst>
            <pc:docMk/>
            <pc:sldMk cId="1267546968" sldId="317"/>
            <ac:grpSpMk id="5" creationId="{00000000-0000-0000-0000-000000000000}"/>
          </ac:grpSpMkLst>
        </pc:grpChg>
        <pc:grpChg chg="del">
          <ac:chgData name="Posada, JuanAndres" userId="0b2736ba-af94-4643-8a6e-dfd9513c051e" providerId="ADAL" clId="{B8BAE102-C7C9-684A-A74E-1288C0898F43}" dt="2020-07-01T11:09:03.956" v="641" actId="478"/>
          <ac:grpSpMkLst>
            <pc:docMk/>
            <pc:sldMk cId="1267546968" sldId="317"/>
            <ac:grpSpMk id="6" creationId="{00000000-0000-0000-0000-000000000000}"/>
          </ac:grpSpMkLst>
        </pc:grpChg>
        <pc:grpChg chg="add mod">
          <ac:chgData name="Posada, JuanAndres" userId="0b2736ba-af94-4643-8a6e-dfd9513c051e" providerId="ADAL" clId="{B8BAE102-C7C9-684A-A74E-1288C0898F43}" dt="2020-07-01T11:06:47.080" v="625" actId="571"/>
          <ac:grpSpMkLst>
            <pc:docMk/>
            <pc:sldMk cId="1267546968" sldId="317"/>
            <ac:grpSpMk id="19" creationId="{94C1401C-49DD-0643-8D1F-5B9201FAA70A}"/>
          </ac:grpSpMkLst>
        </pc:grpChg>
        <pc:grpChg chg="add mod">
          <ac:chgData name="Posada, JuanAndres" userId="0b2736ba-af94-4643-8a6e-dfd9513c051e" providerId="ADAL" clId="{B8BAE102-C7C9-684A-A74E-1288C0898F43}" dt="2020-07-01T11:06:47.080" v="625" actId="571"/>
          <ac:grpSpMkLst>
            <pc:docMk/>
            <pc:sldMk cId="1267546968" sldId="317"/>
            <ac:grpSpMk id="30" creationId="{6CEA1753-EBC1-864C-9815-CF78BEA0C1E2}"/>
          </ac:grpSpMkLst>
        </pc:grpChg>
        <pc:grpChg chg="add mod">
          <ac:chgData name="Posada, JuanAndres" userId="0b2736ba-af94-4643-8a6e-dfd9513c051e" providerId="ADAL" clId="{B8BAE102-C7C9-684A-A74E-1288C0898F43}" dt="2020-07-01T11:06:47.080" v="625" actId="571"/>
          <ac:grpSpMkLst>
            <pc:docMk/>
            <pc:sldMk cId="1267546968" sldId="317"/>
            <ac:grpSpMk id="33" creationId="{2BF17D7C-36D8-CA42-9E01-8760DC2EC212}"/>
          </ac:grpSpMkLst>
        </pc:grpChg>
        <pc:grpChg chg="add mod">
          <ac:chgData name="Posada, JuanAndres" userId="0b2736ba-af94-4643-8a6e-dfd9513c051e" providerId="ADAL" clId="{B8BAE102-C7C9-684A-A74E-1288C0898F43}" dt="2020-07-01T11:06:47.080" v="625" actId="571"/>
          <ac:grpSpMkLst>
            <pc:docMk/>
            <pc:sldMk cId="1267546968" sldId="317"/>
            <ac:grpSpMk id="36" creationId="{544C29D7-ABBE-3549-A031-439AE78562AA}"/>
          </ac:grpSpMkLst>
        </pc:grpChg>
        <pc:grpChg chg="add mod">
          <ac:chgData name="Posada, JuanAndres" userId="0b2736ba-af94-4643-8a6e-dfd9513c051e" providerId="ADAL" clId="{B8BAE102-C7C9-684A-A74E-1288C0898F43}" dt="2020-07-01T11:06:58.201" v="627" actId="571"/>
          <ac:grpSpMkLst>
            <pc:docMk/>
            <pc:sldMk cId="1267546968" sldId="317"/>
            <ac:grpSpMk id="39" creationId="{A52B8304-9F3E-0A4E-8CBD-F90233A84598}"/>
          </ac:grpSpMkLst>
        </pc:grpChg>
      </pc:sldChg>
      <pc:sldChg chg="addSp delSp modSp mod modClrScheme chgLayout">
        <pc:chgData name="Posada, JuanAndres" userId="0b2736ba-af94-4643-8a6e-dfd9513c051e" providerId="ADAL" clId="{B8BAE102-C7C9-684A-A74E-1288C0898F43}" dt="2020-07-01T13:04:50.967" v="803" actId="113"/>
        <pc:sldMkLst>
          <pc:docMk/>
          <pc:sldMk cId="3069054431" sldId="377"/>
        </pc:sldMkLst>
        <pc:spChg chg="del mod ord">
          <ac:chgData name="Posada, JuanAndres" userId="0b2736ba-af94-4643-8a6e-dfd9513c051e" providerId="ADAL" clId="{B8BAE102-C7C9-684A-A74E-1288C0898F43}" dt="2020-07-01T13:03:53.443" v="792" actId="478"/>
          <ac:spMkLst>
            <pc:docMk/>
            <pc:sldMk cId="3069054431" sldId="377"/>
            <ac:spMk id="2" creationId="{00000000-0000-0000-0000-000000000000}"/>
          </ac:spMkLst>
        </pc:spChg>
        <pc:spChg chg="mod ord">
          <ac:chgData name="Posada, JuanAndres" userId="0b2736ba-af94-4643-8a6e-dfd9513c051e" providerId="ADAL" clId="{B8BAE102-C7C9-684A-A74E-1288C0898F43}" dt="2020-07-01T13:04:24.403" v="795" actId="21"/>
          <ac:spMkLst>
            <pc:docMk/>
            <pc:sldMk cId="3069054431" sldId="377"/>
            <ac:spMk id="3" creationId="{00000000-0000-0000-0000-000000000000}"/>
          </ac:spMkLst>
        </pc:spChg>
        <pc:spChg chg="add del mod ord">
          <ac:chgData name="Posada, JuanAndres" userId="0b2736ba-af94-4643-8a6e-dfd9513c051e" providerId="ADAL" clId="{B8BAE102-C7C9-684A-A74E-1288C0898F43}" dt="2020-07-01T13:04:15.662" v="793" actId="700"/>
          <ac:spMkLst>
            <pc:docMk/>
            <pc:sldMk cId="3069054431" sldId="377"/>
            <ac:spMk id="4" creationId="{F5C802C1-6464-A144-AB3B-4A02FD0422A4}"/>
          </ac:spMkLst>
        </pc:spChg>
        <pc:spChg chg="add mod ord">
          <ac:chgData name="Posada, JuanAndres" userId="0b2736ba-af94-4643-8a6e-dfd9513c051e" providerId="ADAL" clId="{B8BAE102-C7C9-684A-A74E-1288C0898F43}" dt="2020-07-01T13:04:50.967" v="803" actId="113"/>
          <ac:spMkLst>
            <pc:docMk/>
            <pc:sldMk cId="3069054431" sldId="377"/>
            <ac:spMk id="5" creationId="{F5C7EBB0-E96C-6F40-9B76-93397F9AE5DA}"/>
          </ac:spMkLst>
        </pc:spChg>
      </pc:sldChg>
      <pc:sldChg chg="modSp">
        <pc:chgData name="Posada, JuanAndres" userId="0b2736ba-af94-4643-8a6e-dfd9513c051e" providerId="ADAL" clId="{B8BAE102-C7C9-684A-A74E-1288C0898F43}" dt="2020-06-30T14:49:11.481" v="19" actId="1076"/>
        <pc:sldMkLst>
          <pc:docMk/>
          <pc:sldMk cId="343515034" sldId="420"/>
        </pc:sldMkLst>
        <pc:spChg chg="mod">
          <ac:chgData name="Posada, JuanAndres" userId="0b2736ba-af94-4643-8a6e-dfd9513c051e" providerId="ADAL" clId="{B8BAE102-C7C9-684A-A74E-1288C0898F43}" dt="2020-06-30T14:49:11.481" v="19" actId="1076"/>
          <ac:spMkLst>
            <pc:docMk/>
            <pc:sldMk cId="343515034" sldId="420"/>
            <ac:spMk id="2" creationId="{00000000-0000-0000-0000-000000000000}"/>
          </ac:spMkLst>
        </pc:spChg>
      </pc:sldChg>
      <pc:sldChg chg="modSp del">
        <pc:chgData name="Posada, JuanAndres" userId="0b2736ba-af94-4643-8a6e-dfd9513c051e" providerId="ADAL" clId="{B8BAE102-C7C9-684A-A74E-1288C0898F43}" dt="2020-07-01T09:34:25.159" v="322" actId="2696"/>
        <pc:sldMkLst>
          <pc:docMk/>
          <pc:sldMk cId="3865556153" sldId="421"/>
        </pc:sldMkLst>
        <pc:grpChg chg="mod">
          <ac:chgData name="Posada, JuanAndres" userId="0b2736ba-af94-4643-8a6e-dfd9513c051e" providerId="ADAL" clId="{B8BAE102-C7C9-684A-A74E-1288C0898F43}" dt="2020-07-01T09:32:17.067" v="306" actId="207"/>
          <ac:grpSpMkLst>
            <pc:docMk/>
            <pc:sldMk cId="3865556153" sldId="421"/>
            <ac:grpSpMk id="14" creationId="{00000000-0000-0000-0000-000000000000}"/>
          </ac:grpSpMkLst>
        </pc:grpChg>
      </pc:sldChg>
      <pc:sldChg chg="addSp delSp modSp mod modClrScheme chgLayout">
        <pc:chgData name="Posada, JuanAndres" userId="0b2736ba-af94-4643-8a6e-dfd9513c051e" providerId="ADAL" clId="{B8BAE102-C7C9-684A-A74E-1288C0898F43}" dt="2020-07-01T09:31:44.488" v="305" actId="14100"/>
        <pc:sldMkLst>
          <pc:docMk/>
          <pc:sldMk cId="119134620" sldId="423"/>
        </pc:sldMkLst>
        <pc:spChg chg="del mod ord">
          <ac:chgData name="Posada, JuanAndres" userId="0b2736ba-af94-4643-8a6e-dfd9513c051e" providerId="ADAL" clId="{B8BAE102-C7C9-684A-A74E-1288C0898F43}" dt="2020-07-01T09:31:04.838" v="294" actId="478"/>
          <ac:spMkLst>
            <pc:docMk/>
            <pc:sldMk cId="119134620" sldId="423"/>
            <ac:spMk id="3" creationId="{00000000-0000-0000-0000-000000000000}"/>
          </ac:spMkLst>
        </pc:spChg>
        <pc:spChg chg="mod">
          <ac:chgData name="Posada, JuanAndres" userId="0b2736ba-af94-4643-8a6e-dfd9513c051e" providerId="ADAL" clId="{B8BAE102-C7C9-684A-A74E-1288C0898F43}" dt="2020-07-01T09:31:44.488" v="305" actId="14100"/>
          <ac:spMkLst>
            <pc:docMk/>
            <pc:sldMk cId="119134620" sldId="423"/>
            <ac:spMk id="5" creationId="{46B24E54-223B-4D0F-A23A-3C8C4DC15BB1}"/>
          </ac:spMkLst>
        </pc:spChg>
        <pc:spChg chg="add mod ord">
          <ac:chgData name="Posada, JuanAndres" userId="0b2736ba-af94-4643-8a6e-dfd9513c051e" providerId="ADAL" clId="{B8BAE102-C7C9-684A-A74E-1288C0898F43}" dt="2020-07-01T09:31:11.992" v="296" actId="255"/>
          <ac:spMkLst>
            <pc:docMk/>
            <pc:sldMk cId="119134620" sldId="423"/>
            <ac:spMk id="6" creationId="{B9B9542F-6A23-524E-A2DA-AFC5E02E67B1}"/>
          </ac:spMkLst>
        </pc:spChg>
        <pc:graphicFrameChg chg="add mod">
          <ac:chgData name="Posada, JuanAndres" userId="0b2736ba-af94-4643-8a6e-dfd9513c051e" providerId="ADAL" clId="{B8BAE102-C7C9-684A-A74E-1288C0898F43}" dt="2020-07-01T09:30:51.085" v="291" actId="167"/>
          <ac:graphicFrameMkLst>
            <pc:docMk/>
            <pc:sldMk cId="119134620" sldId="423"/>
            <ac:graphicFrameMk id="2" creationId="{66E6193C-6579-194E-9B59-996251A669EE}"/>
          </ac:graphicFrameMkLst>
        </pc:graphicFrameChg>
        <pc:picChg chg="del mod">
          <ac:chgData name="Posada, JuanAndres" userId="0b2736ba-af94-4643-8a6e-dfd9513c051e" providerId="ADAL" clId="{B8BAE102-C7C9-684A-A74E-1288C0898F43}" dt="2020-07-01T09:24:31.986" v="192" actId="478"/>
          <ac:picMkLst>
            <pc:docMk/>
            <pc:sldMk cId="119134620" sldId="423"/>
            <ac:picMk id="4" creationId="{00000000-0000-0000-0000-000000000000}"/>
          </ac:picMkLst>
        </pc:picChg>
      </pc:sldChg>
      <pc:sldChg chg="del">
        <pc:chgData name="Posada, JuanAndres" userId="0b2736ba-af94-4643-8a6e-dfd9513c051e" providerId="ADAL" clId="{B8BAE102-C7C9-684A-A74E-1288C0898F43}" dt="2020-07-01T13:05:24.951" v="808" actId="2696"/>
        <pc:sldMkLst>
          <pc:docMk/>
          <pc:sldMk cId="3357772992" sldId="424"/>
        </pc:sldMkLst>
      </pc:sldChg>
      <pc:sldChg chg="addSp delSp modSp del">
        <pc:chgData name="Posada, JuanAndres" userId="0b2736ba-af94-4643-8a6e-dfd9513c051e" providerId="ADAL" clId="{B8BAE102-C7C9-684A-A74E-1288C0898F43}" dt="2020-07-01T10:17:41.308" v="373" actId="2696"/>
        <pc:sldMkLst>
          <pc:docMk/>
          <pc:sldMk cId="3557530930" sldId="425"/>
        </pc:sldMkLst>
        <pc:spChg chg="add del mod">
          <ac:chgData name="Posada, JuanAndres" userId="0b2736ba-af94-4643-8a6e-dfd9513c051e" providerId="ADAL" clId="{B8BAE102-C7C9-684A-A74E-1288C0898F43}" dt="2020-07-01T10:17:22.558" v="369" actId="1076"/>
          <ac:spMkLst>
            <pc:docMk/>
            <pc:sldMk cId="3557530930" sldId="425"/>
            <ac:spMk id="20" creationId="{1692429F-DE13-433C-940A-F18055426815}"/>
          </ac:spMkLst>
        </pc:spChg>
      </pc:sldChg>
      <pc:sldChg chg="modSp del">
        <pc:chgData name="Posada, JuanAndres" userId="0b2736ba-af94-4643-8a6e-dfd9513c051e" providerId="ADAL" clId="{B8BAE102-C7C9-684A-A74E-1288C0898F43}" dt="2020-07-01T10:18:08.681" v="376" actId="2696"/>
        <pc:sldMkLst>
          <pc:docMk/>
          <pc:sldMk cId="2435666840" sldId="426"/>
        </pc:sldMkLst>
        <pc:spChg chg="mod">
          <ac:chgData name="Posada, JuanAndres" userId="0b2736ba-af94-4643-8a6e-dfd9513c051e" providerId="ADAL" clId="{B8BAE102-C7C9-684A-A74E-1288C0898F43}" dt="2020-07-01T10:15:49.912" v="349" actId="1076"/>
          <ac:spMkLst>
            <pc:docMk/>
            <pc:sldMk cId="2435666840" sldId="426"/>
            <ac:spMk id="20" creationId="{5FD6D81A-062B-497F-9EE7-E38086E6A1B6}"/>
          </ac:spMkLst>
        </pc:spChg>
      </pc:sldChg>
      <pc:sldChg chg="addSp delSp modSp mod modClrScheme chgLayout">
        <pc:chgData name="Posada, JuanAndres" userId="0b2736ba-af94-4643-8a6e-dfd9513c051e" providerId="ADAL" clId="{B8BAE102-C7C9-684A-A74E-1288C0898F43}" dt="2020-07-01T13:06:03.489" v="816" actId="12385"/>
        <pc:sldMkLst>
          <pc:docMk/>
          <pc:sldMk cId="833908431" sldId="427"/>
        </pc:sldMkLst>
        <pc:spChg chg="add mod ord">
          <ac:chgData name="Posada, JuanAndres" userId="0b2736ba-af94-4643-8a6e-dfd9513c051e" providerId="ADAL" clId="{B8BAE102-C7C9-684A-A74E-1288C0898F43}" dt="2020-07-01T13:05:45.634" v="811"/>
          <ac:spMkLst>
            <pc:docMk/>
            <pc:sldMk cId="833908431" sldId="427"/>
            <ac:spMk id="2" creationId="{100F5965-A52E-4640-8B01-2F41836E2EEB}"/>
          </ac:spMkLst>
        </pc:spChg>
        <pc:spChg chg="del mod ord">
          <ac:chgData name="Posada, JuanAndres" userId="0b2736ba-af94-4643-8a6e-dfd9513c051e" providerId="ADAL" clId="{B8BAE102-C7C9-684A-A74E-1288C0898F43}" dt="2020-07-01T13:05:44.221" v="810" actId="478"/>
          <ac:spMkLst>
            <pc:docMk/>
            <pc:sldMk cId="833908431" sldId="427"/>
            <ac:spMk id="3" creationId="{00000000-0000-0000-0000-000000000000}"/>
          </ac:spMkLst>
        </pc:spChg>
        <pc:graphicFrameChg chg="mod modGraphic">
          <ac:chgData name="Posada, JuanAndres" userId="0b2736ba-af94-4643-8a6e-dfd9513c051e" providerId="ADAL" clId="{B8BAE102-C7C9-684A-A74E-1288C0898F43}" dt="2020-07-01T13:06:03.489" v="816" actId="12385"/>
          <ac:graphicFrameMkLst>
            <pc:docMk/>
            <pc:sldMk cId="833908431" sldId="427"/>
            <ac:graphicFrameMk id="4" creationId="{00000000-0000-0000-0000-000000000000}"/>
          </ac:graphicFrameMkLst>
        </pc:graphicFrameChg>
      </pc:sldChg>
      <pc:sldChg chg="del">
        <pc:chgData name="Posada, JuanAndres" userId="0b2736ba-af94-4643-8a6e-dfd9513c051e" providerId="ADAL" clId="{B8BAE102-C7C9-684A-A74E-1288C0898F43}" dt="2020-07-01T13:07:02.174" v="822" actId="2696"/>
        <pc:sldMkLst>
          <pc:docMk/>
          <pc:sldMk cId="1683108684" sldId="428"/>
        </pc:sldMkLst>
      </pc:sldChg>
      <pc:sldChg chg="addSp delSp modSp mod modClrScheme chgLayout modNotesTx">
        <pc:chgData name="Posada, JuanAndres" userId="0b2736ba-af94-4643-8a6e-dfd9513c051e" providerId="ADAL" clId="{B8BAE102-C7C9-684A-A74E-1288C0898F43}" dt="2020-07-01T13:45:35.151" v="1677" actId="1076"/>
        <pc:sldMkLst>
          <pc:docMk/>
          <pc:sldMk cId="3922306056" sldId="429"/>
        </pc:sldMkLst>
        <pc:spChg chg="del mod ord">
          <ac:chgData name="Posada, JuanAndres" userId="0b2736ba-af94-4643-8a6e-dfd9513c051e" providerId="ADAL" clId="{B8BAE102-C7C9-684A-A74E-1288C0898F43}" dt="2020-07-01T13:45:29.264" v="1675" actId="478"/>
          <ac:spMkLst>
            <pc:docMk/>
            <pc:sldMk cId="3922306056" sldId="429"/>
            <ac:spMk id="3" creationId="{00000000-0000-0000-0000-000000000000}"/>
          </ac:spMkLst>
        </pc:spChg>
        <pc:spChg chg="add mod">
          <ac:chgData name="Posada, JuanAndres" userId="0b2736ba-af94-4643-8a6e-dfd9513c051e" providerId="ADAL" clId="{B8BAE102-C7C9-684A-A74E-1288C0898F43}" dt="2020-07-01T13:45:12.087" v="1671" actId="164"/>
          <ac:spMkLst>
            <pc:docMk/>
            <pc:sldMk cId="3922306056" sldId="429"/>
            <ac:spMk id="19" creationId="{304AD2FF-44B0-034B-9430-2A225518837D}"/>
          </ac:spMkLst>
        </pc:spChg>
        <pc:spChg chg="add mod">
          <ac:chgData name="Posada, JuanAndres" userId="0b2736ba-af94-4643-8a6e-dfd9513c051e" providerId="ADAL" clId="{B8BAE102-C7C9-684A-A74E-1288C0898F43}" dt="2020-07-01T13:45:12.087" v="1671" actId="164"/>
          <ac:spMkLst>
            <pc:docMk/>
            <pc:sldMk cId="3922306056" sldId="429"/>
            <ac:spMk id="20" creationId="{5BE54316-DBEA-B34A-B36C-C829B8F987B1}"/>
          </ac:spMkLst>
        </pc:spChg>
        <pc:spChg chg="add mod">
          <ac:chgData name="Posada, JuanAndres" userId="0b2736ba-af94-4643-8a6e-dfd9513c051e" providerId="ADAL" clId="{B8BAE102-C7C9-684A-A74E-1288C0898F43}" dt="2020-07-01T13:45:12.087" v="1671" actId="164"/>
          <ac:spMkLst>
            <pc:docMk/>
            <pc:sldMk cId="3922306056" sldId="429"/>
            <ac:spMk id="21" creationId="{816D4EF7-5FE4-2D4B-B5C0-4581060030E0}"/>
          </ac:spMkLst>
        </pc:spChg>
        <pc:spChg chg="add mod">
          <ac:chgData name="Posada, JuanAndres" userId="0b2736ba-af94-4643-8a6e-dfd9513c051e" providerId="ADAL" clId="{B8BAE102-C7C9-684A-A74E-1288C0898F43}" dt="2020-07-01T13:45:12.087" v="1671" actId="164"/>
          <ac:spMkLst>
            <pc:docMk/>
            <pc:sldMk cId="3922306056" sldId="429"/>
            <ac:spMk id="22" creationId="{0FB2D723-E1D0-834C-A7A2-45685B952AFE}"/>
          </ac:spMkLst>
        </pc:spChg>
        <pc:spChg chg="add mod">
          <ac:chgData name="Posada, JuanAndres" userId="0b2736ba-af94-4643-8a6e-dfd9513c051e" providerId="ADAL" clId="{B8BAE102-C7C9-684A-A74E-1288C0898F43}" dt="2020-07-01T13:45:12.087" v="1671" actId="164"/>
          <ac:spMkLst>
            <pc:docMk/>
            <pc:sldMk cId="3922306056" sldId="429"/>
            <ac:spMk id="23" creationId="{F77060AE-3C25-0F4C-823A-BDC4E43962AE}"/>
          </ac:spMkLst>
        </pc:spChg>
        <pc:spChg chg="add mod">
          <ac:chgData name="Posada, JuanAndres" userId="0b2736ba-af94-4643-8a6e-dfd9513c051e" providerId="ADAL" clId="{B8BAE102-C7C9-684A-A74E-1288C0898F43}" dt="2020-07-01T13:45:12.087" v="1671" actId="164"/>
          <ac:spMkLst>
            <pc:docMk/>
            <pc:sldMk cId="3922306056" sldId="429"/>
            <ac:spMk id="24" creationId="{34988F91-1CB6-D64A-AB46-C349ED3C1D6E}"/>
          </ac:spMkLst>
        </pc:spChg>
        <pc:spChg chg="add mod">
          <ac:chgData name="Posada, JuanAndres" userId="0b2736ba-af94-4643-8a6e-dfd9513c051e" providerId="ADAL" clId="{B8BAE102-C7C9-684A-A74E-1288C0898F43}" dt="2020-07-01T13:45:12.087" v="1671" actId="164"/>
          <ac:spMkLst>
            <pc:docMk/>
            <pc:sldMk cId="3922306056" sldId="429"/>
            <ac:spMk id="25" creationId="{57F7D8F7-5770-0B46-BEB7-C676D8EC0014}"/>
          </ac:spMkLst>
        </pc:spChg>
        <pc:spChg chg="add mod">
          <ac:chgData name="Posada, JuanAndres" userId="0b2736ba-af94-4643-8a6e-dfd9513c051e" providerId="ADAL" clId="{B8BAE102-C7C9-684A-A74E-1288C0898F43}" dt="2020-07-01T13:45:12.087" v="1671" actId="164"/>
          <ac:spMkLst>
            <pc:docMk/>
            <pc:sldMk cId="3922306056" sldId="429"/>
            <ac:spMk id="26" creationId="{6ED3CBF5-4591-3A46-9FA7-EE6EC3EAE110}"/>
          </ac:spMkLst>
        </pc:spChg>
        <pc:spChg chg="add mod">
          <ac:chgData name="Posada, JuanAndres" userId="0b2736ba-af94-4643-8a6e-dfd9513c051e" providerId="ADAL" clId="{B8BAE102-C7C9-684A-A74E-1288C0898F43}" dt="2020-07-01T13:45:12.087" v="1671" actId="164"/>
          <ac:spMkLst>
            <pc:docMk/>
            <pc:sldMk cId="3922306056" sldId="429"/>
            <ac:spMk id="27" creationId="{96C244A8-CD3B-2D41-805D-4428A5B50EF1}"/>
          </ac:spMkLst>
        </pc:spChg>
        <pc:spChg chg="add mod">
          <ac:chgData name="Posada, JuanAndres" userId="0b2736ba-af94-4643-8a6e-dfd9513c051e" providerId="ADAL" clId="{B8BAE102-C7C9-684A-A74E-1288C0898F43}" dt="2020-07-01T13:45:12.087" v="1671" actId="164"/>
          <ac:spMkLst>
            <pc:docMk/>
            <pc:sldMk cId="3922306056" sldId="429"/>
            <ac:spMk id="28" creationId="{91D9A9B1-113C-D645-BAE5-C335F80A3809}"/>
          </ac:spMkLst>
        </pc:spChg>
        <pc:spChg chg="add mod">
          <ac:chgData name="Posada, JuanAndres" userId="0b2736ba-af94-4643-8a6e-dfd9513c051e" providerId="ADAL" clId="{B8BAE102-C7C9-684A-A74E-1288C0898F43}" dt="2020-07-01T13:45:12.087" v="1671" actId="164"/>
          <ac:spMkLst>
            <pc:docMk/>
            <pc:sldMk cId="3922306056" sldId="429"/>
            <ac:spMk id="29" creationId="{16976ED0-BC1A-4742-B3D9-60B4CBFF3A4A}"/>
          </ac:spMkLst>
        </pc:spChg>
        <pc:spChg chg="add mod">
          <ac:chgData name="Posada, JuanAndres" userId="0b2736ba-af94-4643-8a6e-dfd9513c051e" providerId="ADAL" clId="{B8BAE102-C7C9-684A-A74E-1288C0898F43}" dt="2020-07-01T13:45:12.087" v="1671" actId="164"/>
          <ac:spMkLst>
            <pc:docMk/>
            <pc:sldMk cId="3922306056" sldId="429"/>
            <ac:spMk id="30" creationId="{49A34308-DC17-1F4A-9DBE-42500FC1C1DE}"/>
          </ac:spMkLst>
        </pc:spChg>
        <pc:spChg chg="add mod">
          <ac:chgData name="Posada, JuanAndres" userId="0b2736ba-af94-4643-8a6e-dfd9513c051e" providerId="ADAL" clId="{B8BAE102-C7C9-684A-A74E-1288C0898F43}" dt="2020-07-01T13:45:12.087" v="1671" actId="164"/>
          <ac:spMkLst>
            <pc:docMk/>
            <pc:sldMk cId="3922306056" sldId="429"/>
            <ac:spMk id="31" creationId="{22354076-8779-1F49-AFB7-20D08BCF423E}"/>
          </ac:spMkLst>
        </pc:spChg>
        <pc:spChg chg="add mod">
          <ac:chgData name="Posada, JuanAndres" userId="0b2736ba-af94-4643-8a6e-dfd9513c051e" providerId="ADAL" clId="{B8BAE102-C7C9-684A-A74E-1288C0898F43}" dt="2020-07-01T13:45:12.087" v="1671" actId="164"/>
          <ac:spMkLst>
            <pc:docMk/>
            <pc:sldMk cId="3922306056" sldId="429"/>
            <ac:spMk id="32" creationId="{721B15F3-3E99-A54C-A8E7-3F923C29A203}"/>
          </ac:spMkLst>
        </pc:spChg>
        <pc:spChg chg="add mod">
          <ac:chgData name="Posada, JuanAndres" userId="0b2736ba-af94-4643-8a6e-dfd9513c051e" providerId="ADAL" clId="{B8BAE102-C7C9-684A-A74E-1288C0898F43}" dt="2020-07-01T13:45:12.087" v="1671" actId="164"/>
          <ac:spMkLst>
            <pc:docMk/>
            <pc:sldMk cId="3922306056" sldId="429"/>
            <ac:spMk id="33" creationId="{80A7C3A8-D8AA-D941-97F5-15DE4D876792}"/>
          </ac:spMkLst>
        </pc:spChg>
        <pc:spChg chg="add mod">
          <ac:chgData name="Posada, JuanAndres" userId="0b2736ba-af94-4643-8a6e-dfd9513c051e" providerId="ADAL" clId="{B8BAE102-C7C9-684A-A74E-1288C0898F43}" dt="2020-07-01T13:45:12.087" v="1671" actId="164"/>
          <ac:spMkLst>
            <pc:docMk/>
            <pc:sldMk cId="3922306056" sldId="429"/>
            <ac:spMk id="34" creationId="{73975226-1BDD-B14B-AB3F-1770CFD0839F}"/>
          </ac:spMkLst>
        </pc:spChg>
        <pc:spChg chg="add mod">
          <ac:chgData name="Posada, JuanAndres" userId="0b2736ba-af94-4643-8a6e-dfd9513c051e" providerId="ADAL" clId="{B8BAE102-C7C9-684A-A74E-1288C0898F43}" dt="2020-07-01T13:45:12.087" v="1671" actId="164"/>
          <ac:spMkLst>
            <pc:docMk/>
            <pc:sldMk cId="3922306056" sldId="429"/>
            <ac:spMk id="35" creationId="{52F069AB-2360-AA42-9B74-0891EEF87A5A}"/>
          </ac:spMkLst>
        </pc:spChg>
        <pc:spChg chg="add mod">
          <ac:chgData name="Posada, JuanAndres" userId="0b2736ba-af94-4643-8a6e-dfd9513c051e" providerId="ADAL" clId="{B8BAE102-C7C9-684A-A74E-1288C0898F43}" dt="2020-07-01T13:45:12.087" v="1671" actId="164"/>
          <ac:spMkLst>
            <pc:docMk/>
            <pc:sldMk cId="3922306056" sldId="429"/>
            <ac:spMk id="36" creationId="{C0F97CAE-5821-834D-9950-7C3DA93E50FF}"/>
          </ac:spMkLst>
        </pc:spChg>
        <pc:spChg chg="add mod">
          <ac:chgData name="Posada, JuanAndres" userId="0b2736ba-af94-4643-8a6e-dfd9513c051e" providerId="ADAL" clId="{B8BAE102-C7C9-684A-A74E-1288C0898F43}" dt="2020-07-01T13:45:12.087" v="1671" actId="164"/>
          <ac:spMkLst>
            <pc:docMk/>
            <pc:sldMk cId="3922306056" sldId="429"/>
            <ac:spMk id="37" creationId="{A00A68C6-12B5-0548-AE9D-2A17E0B8847F}"/>
          </ac:spMkLst>
        </pc:spChg>
        <pc:spChg chg="add mod">
          <ac:chgData name="Posada, JuanAndres" userId="0b2736ba-af94-4643-8a6e-dfd9513c051e" providerId="ADAL" clId="{B8BAE102-C7C9-684A-A74E-1288C0898F43}" dt="2020-07-01T13:45:12.087" v="1671" actId="164"/>
          <ac:spMkLst>
            <pc:docMk/>
            <pc:sldMk cId="3922306056" sldId="429"/>
            <ac:spMk id="38" creationId="{950CED90-F538-FA4E-B76C-32C3E285C142}"/>
          </ac:spMkLst>
        </pc:spChg>
        <pc:spChg chg="add mod">
          <ac:chgData name="Posada, JuanAndres" userId="0b2736ba-af94-4643-8a6e-dfd9513c051e" providerId="ADAL" clId="{B8BAE102-C7C9-684A-A74E-1288C0898F43}" dt="2020-07-01T13:45:12.087" v="1671" actId="164"/>
          <ac:spMkLst>
            <pc:docMk/>
            <pc:sldMk cId="3922306056" sldId="429"/>
            <ac:spMk id="39" creationId="{977ED24B-B28F-B14F-ABD0-2DF72AA4D881}"/>
          </ac:spMkLst>
        </pc:spChg>
        <pc:spChg chg="add mod">
          <ac:chgData name="Posada, JuanAndres" userId="0b2736ba-af94-4643-8a6e-dfd9513c051e" providerId="ADAL" clId="{B8BAE102-C7C9-684A-A74E-1288C0898F43}" dt="2020-07-01T13:45:12.087" v="1671" actId="164"/>
          <ac:spMkLst>
            <pc:docMk/>
            <pc:sldMk cId="3922306056" sldId="429"/>
            <ac:spMk id="40" creationId="{02031DA8-2B1F-464B-8BBB-A2214047912B}"/>
          </ac:spMkLst>
        </pc:spChg>
        <pc:spChg chg="add mod">
          <ac:chgData name="Posada, JuanAndres" userId="0b2736ba-af94-4643-8a6e-dfd9513c051e" providerId="ADAL" clId="{B8BAE102-C7C9-684A-A74E-1288C0898F43}" dt="2020-07-01T13:45:12.087" v="1671" actId="164"/>
          <ac:spMkLst>
            <pc:docMk/>
            <pc:sldMk cId="3922306056" sldId="429"/>
            <ac:spMk id="41" creationId="{BFE4DA4B-46BC-9C45-B874-A414104DC9F0}"/>
          </ac:spMkLst>
        </pc:spChg>
        <pc:spChg chg="add mod">
          <ac:chgData name="Posada, JuanAndres" userId="0b2736ba-af94-4643-8a6e-dfd9513c051e" providerId="ADAL" clId="{B8BAE102-C7C9-684A-A74E-1288C0898F43}" dt="2020-07-01T13:45:12.087" v="1671" actId="164"/>
          <ac:spMkLst>
            <pc:docMk/>
            <pc:sldMk cId="3922306056" sldId="429"/>
            <ac:spMk id="42" creationId="{EFD651A9-EEDD-EC44-BEC9-616304022172}"/>
          </ac:spMkLst>
        </pc:spChg>
        <pc:spChg chg="add mod">
          <ac:chgData name="Posada, JuanAndres" userId="0b2736ba-af94-4643-8a6e-dfd9513c051e" providerId="ADAL" clId="{B8BAE102-C7C9-684A-A74E-1288C0898F43}" dt="2020-07-01T13:45:12.087" v="1671" actId="164"/>
          <ac:spMkLst>
            <pc:docMk/>
            <pc:sldMk cId="3922306056" sldId="429"/>
            <ac:spMk id="43" creationId="{231A2661-07A1-3042-AD66-23E0BD3165B3}"/>
          </ac:spMkLst>
        </pc:spChg>
        <pc:spChg chg="add mod">
          <ac:chgData name="Posada, JuanAndres" userId="0b2736ba-af94-4643-8a6e-dfd9513c051e" providerId="ADAL" clId="{B8BAE102-C7C9-684A-A74E-1288C0898F43}" dt="2020-07-01T13:45:12.087" v="1671" actId="164"/>
          <ac:spMkLst>
            <pc:docMk/>
            <pc:sldMk cId="3922306056" sldId="429"/>
            <ac:spMk id="44" creationId="{CDACB92F-F383-4A4C-8B97-8E78D39AA89A}"/>
          </ac:spMkLst>
        </pc:spChg>
        <pc:spChg chg="add mod">
          <ac:chgData name="Posada, JuanAndres" userId="0b2736ba-af94-4643-8a6e-dfd9513c051e" providerId="ADAL" clId="{B8BAE102-C7C9-684A-A74E-1288C0898F43}" dt="2020-07-01T13:45:12.087" v="1671" actId="164"/>
          <ac:spMkLst>
            <pc:docMk/>
            <pc:sldMk cId="3922306056" sldId="429"/>
            <ac:spMk id="45" creationId="{0A94320C-67DB-794D-A9C6-997C129A9D4C}"/>
          </ac:spMkLst>
        </pc:spChg>
        <pc:spChg chg="add mod">
          <ac:chgData name="Posada, JuanAndres" userId="0b2736ba-af94-4643-8a6e-dfd9513c051e" providerId="ADAL" clId="{B8BAE102-C7C9-684A-A74E-1288C0898F43}" dt="2020-07-01T13:45:12.087" v="1671" actId="164"/>
          <ac:spMkLst>
            <pc:docMk/>
            <pc:sldMk cId="3922306056" sldId="429"/>
            <ac:spMk id="46" creationId="{731B4B9A-D5A1-E049-A8CF-16CEF797E9B4}"/>
          </ac:spMkLst>
        </pc:spChg>
        <pc:spChg chg="add mod">
          <ac:chgData name="Posada, JuanAndres" userId="0b2736ba-af94-4643-8a6e-dfd9513c051e" providerId="ADAL" clId="{B8BAE102-C7C9-684A-A74E-1288C0898F43}" dt="2020-07-01T13:45:12.087" v="1671" actId="164"/>
          <ac:spMkLst>
            <pc:docMk/>
            <pc:sldMk cId="3922306056" sldId="429"/>
            <ac:spMk id="47" creationId="{A3DDCB17-E4EA-9842-9B0F-42E3EFBE1D72}"/>
          </ac:spMkLst>
        </pc:spChg>
        <pc:spChg chg="add del mod">
          <ac:chgData name="Posada, JuanAndres" userId="0b2736ba-af94-4643-8a6e-dfd9513c051e" providerId="ADAL" clId="{B8BAE102-C7C9-684A-A74E-1288C0898F43}" dt="2020-07-01T13:42:05.614" v="1567" actId="478"/>
          <ac:spMkLst>
            <pc:docMk/>
            <pc:sldMk cId="3922306056" sldId="429"/>
            <ac:spMk id="48" creationId="{5A39D73A-32C4-DB44-A5F3-18B9DFF801D0}"/>
          </ac:spMkLst>
        </pc:spChg>
        <pc:spChg chg="add mod">
          <ac:chgData name="Posada, JuanAndres" userId="0b2736ba-af94-4643-8a6e-dfd9513c051e" providerId="ADAL" clId="{B8BAE102-C7C9-684A-A74E-1288C0898F43}" dt="2020-07-01T13:45:12.087" v="1671" actId="164"/>
          <ac:spMkLst>
            <pc:docMk/>
            <pc:sldMk cId="3922306056" sldId="429"/>
            <ac:spMk id="49" creationId="{735CEC99-A7AD-6F4C-93E7-DA68F0A509DF}"/>
          </ac:spMkLst>
        </pc:spChg>
        <pc:spChg chg="add mod">
          <ac:chgData name="Posada, JuanAndres" userId="0b2736ba-af94-4643-8a6e-dfd9513c051e" providerId="ADAL" clId="{B8BAE102-C7C9-684A-A74E-1288C0898F43}" dt="2020-07-01T13:45:12.087" v="1671" actId="164"/>
          <ac:spMkLst>
            <pc:docMk/>
            <pc:sldMk cId="3922306056" sldId="429"/>
            <ac:spMk id="50" creationId="{12CB3553-5063-D94B-A99E-029F1267BC93}"/>
          </ac:spMkLst>
        </pc:spChg>
        <pc:spChg chg="add mod">
          <ac:chgData name="Posada, JuanAndres" userId="0b2736ba-af94-4643-8a6e-dfd9513c051e" providerId="ADAL" clId="{B8BAE102-C7C9-684A-A74E-1288C0898F43}" dt="2020-07-01T13:45:12.087" v="1671" actId="164"/>
          <ac:spMkLst>
            <pc:docMk/>
            <pc:sldMk cId="3922306056" sldId="429"/>
            <ac:spMk id="51" creationId="{E1E401AD-AA46-7747-969D-A57EE5296F8A}"/>
          </ac:spMkLst>
        </pc:spChg>
        <pc:spChg chg="add mod">
          <ac:chgData name="Posada, JuanAndres" userId="0b2736ba-af94-4643-8a6e-dfd9513c051e" providerId="ADAL" clId="{B8BAE102-C7C9-684A-A74E-1288C0898F43}" dt="2020-07-01T13:45:12.087" v="1671" actId="164"/>
          <ac:spMkLst>
            <pc:docMk/>
            <pc:sldMk cId="3922306056" sldId="429"/>
            <ac:spMk id="52" creationId="{49E6BA84-1DFF-B947-9A16-E91BE8D8A876}"/>
          </ac:spMkLst>
        </pc:spChg>
        <pc:spChg chg="add mod">
          <ac:chgData name="Posada, JuanAndres" userId="0b2736ba-af94-4643-8a6e-dfd9513c051e" providerId="ADAL" clId="{B8BAE102-C7C9-684A-A74E-1288C0898F43}" dt="2020-07-01T13:45:12.087" v="1671" actId="164"/>
          <ac:spMkLst>
            <pc:docMk/>
            <pc:sldMk cId="3922306056" sldId="429"/>
            <ac:spMk id="53" creationId="{A5129124-A5DD-1B4E-97D7-95B7CD7DFD46}"/>
          </ac:spMkLst>
        </pc:spChg>
        <pc:spChg chg="add mod">
          <ac:chgData name="Posada, JuanAndres" userId="0b2736ba-af94-4643-8a6e-dfd9513c051e" providerId="ADAL" clId="{B8BAE102-C7C9-684A-A74E-1288C0898F43}" dt="2020-07-01T13:45:12.087" v="1671" actId="164"/>
          <ac:spMkLst>
            <pc:docMk/>
            <pc:sldMk cId="3922306056" sldId="429"/>
            <ac:spMk id="54" creationId="{B53CA94E-4188-8340-B69F-C5C30BB02760}"/>
          </ac:spMkLst>
        </pc:spChg>
        <pc:spChg chg="add mod">
          <ac:chgData name="Posada, JuanAndres" userId="0b2736ba-af94-4643-8a6e-dfd9513c051e" providerId="ADAL" clId="{B8BAE102-C7C9-684A-A74E-1288C0898F43}" dt="2020-07-01T13:45:12.087" v="1671" actId="164"/>
          <ac:spMkLst>
            <pc:docMk/>
            <pc:sldMk cId="3922306056" sldId="429"/>
            <ac:spMk id="55" creationId="{F7902344-E570-E448-A7F4-646E304BD2FF}"/>
          </ac:spMkLst>
        </pc:spChg>
        <pc:spChg chg="add mod">
          <ac:chgData name="Posada, JuanAndres" userId="0b2736ba-af94-4643-8a6e-dfd9513c051e" providerId="ADAL" clId="{B8BAE102-C7C9-684A-A74E-1288C0898F43}" dt="2020-07-01T13:45:12.087" v="1671" actId="164"/>
          <ac:spMkLst>
            <pc:docMk/>
            <pc:sldMk cId="3922306056" sldId="429"/>
            <ac:spMk id="56" creationId="{79963AC2-1CCD-5143-B32D-31DAC35C6783}"/>
          </ac:spMkLst>
        </pc:spChg>
        <pc:spChg chg="add mod">
          <ac:chgData name="Posada, JuanAndres" userId="0b2736ba-af94-4643-8a6e-dfd9513c051e" providerId="ADAL" clId="{B8BAE102-C7C9-684A-A74E-1288C0898F43}" dt="2020-07-01T13:45:12.087" v="1671" actId="164"/>
          <ac:spMkLst>
            <pc:docMk/>
            <pc:sldMk cId="3922306056" sldId="429"/>
            <ac:spMk id="57" creationId="{A94AA13D-E4B0-BE4B-835B-22A9A34464A2}"/>
          </ac:spMkLst>
        </pc:spChg>
        <pc:spChg chg="add mod">
          <ac:chgData name="Posada, JuanAndres" userId="0b2736ba-af94-4643-8a6e-dfd9513c051e" providerId="ADAL" clId="{B8BAE102-C7C9-684A-A74E-1288C0898F43}" dt="2020-07-01T13:45:12.087" v="1671" actId="164"/>
          <ac:spMkLst>
            <pc:docMk/>
            <pc:sldMk cId="3922306056" sldId="429"/>
            <ac:spMk id="58" creationId="{0605C429-A603-6D41-B3A0-37D18DA171F1}"/>
          </ac:spMkLst>
        </pc:spChg>
        <pc:spChg chg="add mod">
          <ac:chgData name="Posada, JuanAndres" userId="0b2736ba-af94-4643-8a6e-dfd9513c051e" providerId="ADAL" clId="{B8BAE102-C7C9-684A-A74E-1288C0898F43}" dt="2020-07-01T13:45:12.087" v="1671" actId="164"/>
          <ac:spMkLst>
            <pc:docMk/>
            <pc:sldMk cId="3922306056" sldId="429"/>
            <ac:spMk id="59" creationId="{7CF88AF9-9686-A74D-9E11-8AF627C59485}"/>
          </ac:spMkLst>
        </pc:spChg>
        <pc:spChg chg="add mod">
          <ac:chgData name="Posada, JuanAndres" userId="0b2736ba-af94-4643-8a6e-dfd9513c051e" providerId="ADAL" clId="{B8BAE102-C7C9-684A-A74E-1288C0898F43}" dt="2020-07-01T13:45:12.087" v="1671" actId="164"/>
          <ac:spMkLst>
            <pc:docMk/>
            <pc:sldMk cId="3922306056" sldId="429"/>
            <ac:spMk id="60" creationId="{10610C46-9F4E-C14C-BEFE-AFBB6B4D0320}"/>
          </ac:spMkLst>
        </pc:spChg>
        <pc:spChg chg="add mod">
          <ac:chgData name="Posada, JuanAndres" userId="0b2736ba-af94-4643-8a6e-dfd9513c051e" providerId="ADAL" clId="{B8BAE102-C7C9-684A-A74E-1288C0898F43}" dt="2020-07-01T13:45:12.087" v="1671" actId="164"/>
          <ac:spMkLst>
            <pc:docMk/>
            <pc:sldMk cId="3922306056" sldId="429"/>
            <ac:spMk id="61" creationId="{910235FD-8239-7E43-BD77-C6DAACBBD3A3}"/>
          </ac:spMkLst>
        </pc:spChg>
        <pc:spChg chg="add mod">
          <ac:chgData name="Posada, JuanAndres" userId="0b2736ba-af94-4643-8a6e-dfd9513c051e" providerId="ADAL" clId="{B8BAE102-C7C9-684A-A74E-1288C0898F43}" dt="2020-07-01T13:45:12.087" v="1671" actId="164"/>
          <ac:spMkLst>
            <pc:docMk/>
            <pc:sldMk cId="3922306056" sldId="429"/>
            <ac:spMk id="62" creationId="{56D5FD05-47AB-8345-89C6-1A91BBD5D1FE}"/>
          </ac:spMkLst>
        </pc:spChg>
        <pc:spChg chg="add mod">
          <ac:chgData name="Posada, JuanAndres" userId="0b2736ba-af94-4643-8a6e-dfd9513c051e" providerId="ADAL" clId="{B8BAE102-C7C9-684A-A74E-1288C0898F43}" dt="2020-07-01T13:45:12.087" v="1671" actId="164"/>
          <ac:spMkLst>
            <pc:docMk/>
            <pc:sldMk cId="3922306056" sldId="429"/>
            <ac:spMk id="63" creationId="{3615383C-6F1F-7B4D-91C0-EADA6364F681}"/>
          </ac:spMkLst>
        </pc:spChg>
        <pc:spChg chg="add mod">
          <ac:chgData name="Posada, JuanAndres" userId="0b2736ba-af94-4643-8a6e-dfd9513c051e" providerId="ADAL" clId="{B8BAE102-C7C9-684A-A74E-1288C0898F43}" dt="2020-07-01T13:45:12.087" v="1671" actId="164"/>
          <ac:spMkLst>
            <pc:docMk/>
            <pc:sldMk cId="3922306056" sldId="429"/>
            <ac:spMk id="64" creationId="{ACECAA61-CD3C-BE4C-AF91-E2F55B9FB7F9}"/>
          </ac:spMkLst>
        </pc:spChg>
        <pc:spChg chg="add mod">
          <ac:chgData name="Posada, JuanAndres" userId="0b2736ba-af94-4643-8a6e-dfd9513c051e" providerId="ADAL" clId="{B8BAE102-C7C9-684A-A74E-1288C0898F43}" dt="2020-07-01T13:45:12.087" v="1671" actId="164"/>
          <ac:spMkLst>
            <pc:docMk/>
            <pc:sldMk cId="3922306056" sldId="429"/>
            <ac:spMk id="65" creationId="{E3D3F6B7-C0F6-F947-81AE-363E632AA307}"/>
          </ac:spMkLst>
        </pc:spChg>
        <pc:spChg chg="add mod ord">
          <ac:chgData name="Posada, JuanAndres" userId="0b2736ba-af94-4643-8a6e-dfd9513c051e" providerId="ADAL" clId="{B8BAE102-C7C9-684A-A74E-1288C0898F43}" dt="2020-07-01T13:45:30.839" v="1676"/>
          <ac:spMkLst>
            <pc:docMk/>
            <pc:sldMk cId="3922306056" sldId="429"/>
            <ac:spMk id="67" creationId="{876FD701-2F03-EB4E-8869-A9235890CF4A}"/>
          </ac:spMkLst>
        </pc:spChg>
        <pc:grpChg chg="add mod">
          <ac:chgData name="Posada, JuanAndres" userId="0b2736ba-af94-4643-8a6e-dfd9513c051e" providerId="ADAL" clId="{B8BAE102-C7C9-684A-A74E-1288C0898F43}" dt="2020-07-01T13:45:35.151" v="1677" actId="1076"/>
          <ac:grpSpMkLst>
            <pc:docMk/>
            <pc:sldMk cId="3922306056" sldId="429"/>
            <ac:grpSpMk id="66" creationId="{85F1B97C-7D45-8E45-9C20-24109DB9FEE0}"/>
          </ac:grpSpMkLst>
        </pc:grpChg>
        <pc:picChg chg="del mod">
          <ac:chgData name="Posada, JuanAndres" userId="0b2736ba-af94-4643-8a6e-dfd9513c051e" providerId="ADAL" clId="{B8BAE102-C7C9-684A-A74E-1288C0898F43}" dt="2020-07-01T13:44:46.137" v="1669" actId="478"/>
          <ac:picMkLst>
            <pc:docMk/>
            <pc:sldMk cId="3922306056" sldId="429"/>
            <ac:picMk id="2" creationId="{00000000-0000-0000-0000-000000000000}"/>
          </ac:picMkLst>
        </pc:picChg>
        <pc:cxnChg chg="add mod">
          <ac:chgData name="Posada, JuanAndres" userId="0b2736ba-af94-4643-8a6e-dfd9513c051e" providerId="ADAL" clId="{B8BAE102-C7C9-684A-A74E-1288C0898F43}" dt="2020-07-01T13:45:12.087" v="1671" actId="164"/>
          <ac:cxnSpMkLst>
            <pc:docMk/>
            <pc:sldMk cId="3922306056" sldId="429"/>
            <ac:cxnSpMk id="5" creationId="{7FC0E211-2602-084A-BAAA-E7B59646FAC5}"/>
          </ac:cxnSpMkLst>
        </pc:cxnChg>
        <pc:cxnChg chg="add mod">
          <ac:chgData name="Posada, JuanAndres" userId="0b2736ba-af94-4643-8a6e-dfd9513c051e" providerId="ADAL" clId="{B8BAE102-C7C9-684A-A74E-1288C0898F43}" dt="2020-07-01T13:45:12.087" v="1671" actId="164"/>
          <ac:cxnSpMkLst>
            <pc:docMk/>
            <pc:sldMk cId="3922306056" sldId="429"/>
            <ac:cxnSpMk id="7" creationId="{4AC05553-648B-CB44-BDF3-8E3E849DA4C2}"/>
          </ac:cxnSpMkLst>
        </pc:cxnChg>
        <pc:cxnChg chg="add mod">
          <ac:chgData name="Posada, JuanAndres" userId="0b2736ba-af94-4643-8a6e-dfd9513c051e" providerId="ADAL" clId="{B8BAE102-C7C9-684A-A74E-1288C0898F43}" dt="2020-07-01T13:45:12.087" v="1671" actId="164"/>
          <ac:cxnSpMkLst>
            <pc:docMk/>
            <pc:sldMk cId="3922306056" sldId="429"/>
            <ac:cxnSpMk id="10" creationId="{CFA963C1-4F41-6645-B974-24BE3019FF75}"/>
          </ac:cxnSpMkLst>
        </pc:cxnChg>
        <pc:cxnChg chg="add mod">
          <ac:chgData name="Posada, JuanAndres" userId="0b2736ba-af94-4643-8a6e-dfd9513c051e" providerId="ADAL" clId="{B8BAE102-C7C9-684A-A74E-1288C0898F43}" dt="2020-07-01T13:45:12.087" v="1671" actId="164"/>
          <ac:cxnSpMkLst>
            <pc:docMk/>
            <pc:sldMk cId="3922306056" sldId="429"/>
            <ac:cxnSpMk id="11" creationId="{EC557DFA-BCC9-FD4A-B748-0BA4A6F97733}"/>
          </ac:cxnSpMkLst>
        </pc:cxnChg>
        <pc:cxnChg chg="add mod">
          <ac:chgData name="Posada, JuanAndres" userId="0b2736ba-af94-4643-8a6e-dfd9513c051e" providerId="ADAL" clId="{B8BAE102-C7C9-684A-A74E-1288C0898F43}" dt="2020-07-01T13:45:12.087" v="1671" actId="164"/>
          <ac:cxnSpMkLst>
            <pc:docMk/>
            <pc:sldMk cId="3922306056" sldId="429"/>
            <ac:cxnSpMk id="12" creationId="{9EE815DF-C4C2-F542-A4C0-143F341DB393}"/>
          </ac:cxnSpMkLst>
        </pc:cxnChg>
        <pc:cxnChg chg="add mod">
          <ac:chgData name="Posada, JuanAndres" userId="0b2736ba-af94-4643-8a6e-dfd9513c051e" providerId="ADAL" clId="{B8BAE102-C7C9-684A-A74E-1288C0898F43}" dt="2020-07-01T13:36:56.632" v="1397" actId="571"/>
          <ac:cxnSpMkLst>
            <pc:docMk/>
            <pc:sldMk cId="3922306056" sldId="429"/>
            <ac:cxnSpMk id="13" creationId="{64075AC4-0E59-A143-8114-EBFE965D6111}"/>
          </ac:cxnSpMkLst>
        </pc:cxnChg>
        <pc:cxnChg chg="add mod">
          <ac:chgData name="Posada, JuanAndres" userId="0b2736ba-af94-4643-8a6e-dfd9513c051e" providerId="ADAL" clId="{B8BAE102-C7C9-684A-A74E-1288C0898F43}" dt="2020-07-01T13:45:12.087" v="1671" actId="164"/>
          <ac:cxnSpMkLst>
            <pc:docMk/>
            <pc:sldMk cId="3922306056" sldId="429"/>
            <ac:cxnSpMk id="16" creationId="{AB181584-2DB2-E340-9560-BD1760CE9770}"/>
          </ac:cxnSpMkLst>
        </pc:cxnChg>
        <pc:cxnChg chg="add mod">
          <ac:chgData name="Posada, JuanAndres" userId="0b2736ba-af94-4643-8a6e-dfd9513c051e" providerId="ADAL" clId="{B8BAE102-C7C9-684A-A74E-1288C0898F43}" dt="2020-07-01T13:45:12.087" v="1671" actId="164"/>
          <ac:cxnSpMkLst>
            <pc:docMk/>
            <pc:sldMk cId="3922306056" sldId="429"/>
            <ac:cxnSpMk id="17" creationId="{AFC78CB4-F7E6-4B45-A0D8-29FEE648A1DC}"/>
          </ac:cxnSpMkLst>
        </pc:cxnChg>
        <pc:cxnChg chg="add mod">
          <ac:chgData name="Posada, JuanAndres" userId="0b2736ba-af94-4643-8a6e-dfd9513c051e" providerId="ADAL" clId="{B8BAE102-C7C9-684A-A74E-1288C0898F43}" dt="2020-07-01T13:45:12.087" v="1671" actId="164"/>
          <ac:cxnSpMkLst>
            <pc:docMk/>
            <pc:sldMk cId="3922306056" sldId="429"/>
            <ac:cxnSpMk id="18" creationId="{58A1613F-BF4A-0146-949C-7AE9A4AF130E}"/>
          </ac:cxnSpMkLst>
        </pc:cxnChg>
      </pc:sldChg>
      <pc:sldChg chg="del">
        <pc:chgData name="Posada, JuanAndres" userId="0b2736ba-af94-4643-8a6e-dfd9513c051e" providerId="ADAL" clId="{B8BAE102-C7C9-684A-A74E-1288C0898F43}" dt="2020-07-01T13:47:53.371" v="1686" actId="2696"/>
        <pc:sldMkLst>
          <pc:docMk/>
          <pc:sldMk cId="741207124" sldId="430"/>
        </pc:sldMkLst>
      </pc:sldChg>
      <pc:sldChg chg="del">
        <pc:chgData name="Posada, JuanAndres" userId="0b2736ba-af94-4643-8a6e-dfd9513c051e" providerId="ADAL" clId="{B8BAE102-C7C9-684A-A74E-1288C0898F43}" dt="2020-07-01T13:48:26.867" v="1693" actId="2696"/>
        <pc:sldMkLst>
          <pc:docMk/>
          <pc:sldMk cId="2603015677" sldId="431"/>
        </pc:sldMkLst>
      </pc:sldChg>
      <pc:sldChg chg="del">
        <pc:chgData name="Posada, JuanAndres" userId="0b2736ba-af94-4643-8a6e-dfd9513c051e" providerId="ADAL" clId="{B8BAE102-C7C9-684A-A74E-1288C0898F43}" dt="2020-06-30T15:22:30.363" v="104" actId="2696"/>
        <pc:sldMkLst>
          <pc:docMk/>
          <pc:sldMk cId="2487755909" sldId="432"/>
        </pc:sldMkLst>
      </pc:sldChg>
      <pc:sldChg chg="del">
        <pc:chgData name="Posada, JuanAndres" userId="0b2736ba-af94-4643-8a6e-dfd9513c051e" providerId="ADAL" clId="{B8BAE102-C7C9-684A-A74E-1288C0898F43}" dt="2020-06-30T15:24:18.258" v="126" actId="2696"/>
        <pc:sldMkLst>
          <pc:docMk/>
          <pc:sldMk cId="817640297" sldId="433"/>
        </pc:sldMkLst>
      </pc:sldChg>
      <pc:sldChg chg="del">
        <pc:chgData name="Posada, JuanAndres" userId="0b2736ba-af94-4643-8a6e-dfd9513c051e" providerId="ADAL" clId="{B8BAE102-C7C9-684A-A74E-1288C0898F43}" dt="2020-07-01T13:48:54.941" v="1700" actId="2696"/>
        <pc:sldMkLst>
          <pc:docMk/>
          <pc:sldMk cId="2235240186" sldId="434"/>
        </pc:sldMkLst>
      </pc:sldChg>
      <pc:sldChg chg="del">
        <pc:chgData name="Posada, JuanAndres" userId="0b2736ba-af94-4643-8a6e-dfd9513c051e" providerId="ADAL" clId="{B8BAE102-C7C9-684A-A74E-1288C0898F43}" dt="2020-07-01T13:08:29.044" v="849" actId="2696"/>
        <pc:sldMkLst>
          <pc:docMk/>
          <pc:sldMk cId="4073873999" sldId="437"/>
        </pc:sldMkLst>
      </pc:sldChg>
      <pc:sldChg chg="addSp delSp modSp mod modClrScheme chgLayout">
        <pc:chgData name="Posada, JuanAndres" userId="0b2736ba-af94-4643-8a6e-dfd9513c051e" providerId="ADAL" clId="{B8BAE102-C7C9-684A-A74E-1288C0898F43}" dt="2020-07-01T11:27:24.906" v="789" actId="207"/>
        <pc:sldMkLst>
          <pc:docMk/>
          <pc:sldMk cId="127857139" sldId="438"/>
        </pc:sldMkLst>
        <pc:spChg chg="del mod ord">
          <ac:chgData name="Posada, JuanAndres" userId="0b2736ba-af94-4643-8a6e-dfd9513c051e" providerId="ADAL" clId="{B8BAE102-C7C9-684A-A74E-1288C0898F43}" dt="2020-07-01T11:27:12.480" v="787" actId="478"/>
          <ac:spMkLst>
            <pc:docMk/>
            <pc:sldMk cId="127857139" sldId="438"/>
            <ac:spMk id="2" creationId="{BED88F51-E8DA-41E2-AD98-E41A2E1CAD8B}"/>
          </ac:spMkLst>
        </pc:spChg>
        <pc:spChg chg="add mod">
          <ac:chgData name="Posada, JuanAndres" userId="0b2736ba-af94-4643-8a6e-dfd9513c051e" providerId="ADAL" clId="{B8BAE102-C7C9-684A-A74E-1288C0898F43}" dt="2020-07-01T11:25:29.772" v="770" actId="27636"/>
          <ac:spMkLst>
            <pc:docMk/>
            <pc:sldMk cId="127857139" sldId="438"/>
            <ac:spMk id="3" creationId="{256CF82E-4BF1-5842-BD45-FC87612E6FE5}"/>
          </ac:spMkLst>
        </pc:spChg>
        <pc:spChg chg="mod">
          <ac:chgData name="Posada, JuanAndres" userId="0b2736ba-af94-4643-8a6e-dfd9513c051e" providerId="ADAL" clId="{B8BAE102-C7C9-684A-A74E-1288C0898F43}" dt="2020-07-01T11:23:56.733" v="750" actId="207"/>
          <ac:spMkLst>
            <pc:docMk/>
            <pc:sldMk cId="127857139" sldId="438"/>
            <ac:spMk id="4" creationId="{6EF7DCD5-F670-4297-80FD-D55962EAA120}"/>
          </ac:spMkLst>
        </pc:spChg>
        <pc:spChg chg="mod">
          <ac:chgData name="Posada, JuanAndres" userId="0b2736ba-af94-4643-8a6e-dfd9513c051e" providerId="ADAL" clId="{B8BAE102-C7C9-684A-A74E-1288C0898F43}" dt="2020-07-01T11:26:05.899" v="774" actId="207"/>
          <ac:spMkLst>
            <pc:docMk/>
            <pc:sldMk cId="127857139" sldId="438"/>
            <ac:spMk id="5" creationId="{BDA3D2F6-14B2-468E-B88B-D0C36283849F}"/>
          </ac:spMkLst>
        </pc:spChg>
        <pc:spChg chg="mod">
          <ac:chgData name="Posada, JuanAndres" userId="0b2736ba-af94-4643-8a6e-dfd9513c051e" providerId="ADAL" clId="{B8BAE102-C7C9-684A-A74E-1288C0898F43}" dt="2020-07-01T11:26:47.473" v="781" actId="207"/>
          <ac:spMkLst>
            <pc:docMk/>
            <pc:sldMk cId="127857139" sldId="438"/>
            <ac:spMk id="6" creationId="{8BCF346F-9896-41E1-BB81-4DEE9CFB980C}"/>
          </ac:spMkLst>
        </pc:spChg>
        <pc:spChg chg="mod">
          <ac:chgData name="Posada, JuanAndres" userId="0b2736ba-af94-4643-8a6e-dfd9513c051e" providerId="ADAL" clId="{B8BAE102-C7C9-684A-A74E-1288C0898F43}" dt="2020-07-01T11:26:47.473" v="781" actId="207"/>
          <ac:spMkLst>
            <pc:docMk/>
            <pc:sldMk cId="127857139" sldId="438"/>
            <ac:spMk id="7" creationId="{728882AA-550E-4A2F-8A7C-656A471B8B51}"/>
          </ac:spMkLst>
        </pc:spChg>
        <pc:spChg chg="mod">
          <ac:chgData name="Posada, JuanAndres" userId="0b2736ba-af94-4643-8a6e-dfd9513c051e" providerId="ADAL" clId="{B8BAE102-C7C9-684A-A74E-1288C0898F43}" dt="2020-07-01T11:22:57.696" v="729" actId="255"/>
          <ac:spMkLst>
            <pc:docMk/>
            <pc:sldMk cId="127857139" sldId="438"/>
            <ac:spMk id="9" creationId="{1A8306AD-464E-4469-8609-2304174E2EC2}"/>
          </ac:spMkLst>
        </pc:spChg>
        <pc:spChg chg="mod">
          <ac:chgData name="Posada, JuanAndres" userId="0b2736ba-af94-4643-8a6e-dfd9513c051e" providerId="ADAL" clId="{B8BAE102-C7C9-684A-A74E-1288C0898F43}" dt="2020-07-01T11:27:24.906" v="789" actId="207"/>
          <ac:spMkLst>
            <pc:docMk/>
            <pc:sldMk cId="127857139" sldId="438"/>
            <ac:spMk id="10" creationId="{2FBAB9C9-F2A9-4EA8-A837-8A28BD05FB39}"/>
          </ac:spMkLst>
        </pc:spChg>
        <pc:spChg chg="mod">
          <ac:chgData name="Posada, JuanAndres" userId="0b2736ba-af94-4643-8a6e-dfd9513c051e" providerId="ADAL" clId="{B8BAE102-C7C9-684A-A74E-1288C0898F43}" dt="2020-07-01T11:26:57.541" v="784" actId="1076"/>
          <ac:spMkLst>
            <pc:docMk/>
            <pc:sldMk cId="127857139" sldId="438"/>
            <ac:spMk id="11" creationId="{D0B5850A-2321-4A15-AEC6-7E235246043F}"/>
          </ac:spMkLst>
        </pc:spChg>
        <pc:spChg chg="mod">
          <ac:chgData name="Posada, JuanAndres" userId="0b2736ba-af94-4643-8a6e-dfd9513c051e" providerId="ADAL" clId="{B8BAE102-C7C9-684A-A74E-1288C0898F43}" dt="2020-07-01T11:26:55.547" v="783" actId="1076"/>
          <ac:spMkLst>
            <pc:docMk/>
            <pc:sldMk cId="127857139" sldId="438"/>
            <ac:spMk id="12" creationId="{9DC52B56-94C3-4125-AF32-3061DFF39B9A}"/>
          </ac:spMkLst>
        </pc:spChg>
        <pc:spChg chg="mod">
          <ac:chgData name="Posada, JuanAndres" userId="0b2736ba-af94-4643-8a6e-dfd9513c051e" providerId="ADAL" clId="{B8BAE102-C7C9-684A-A74E-1288C0898F43}" dt="2020-07-01T11:25:00.285" v="763" actId="207"/>
          <ac:spMkLst>
            <pc:docMk/>
            <pc:sldMk cId="127857139" sldId="438"/>
            <ac:spMk id="14" creationId="{216E79BE-7BED-46ED-B31D-07745CE757D7}"/>
          </ac:spMkLst>
        </pc:spChg>
        <pc:spChg chg="mod">
          <ac:chgData name="Posada, JuanAndres" userId="0b2736ba-af94-4643-8a6e-dfd9513c051e" providerId="ADAL" clId="{B8BAE102-C7C9-684A-A74E-1288C0898F43}" dt="2020-07-01T11:25:23.710" v="767" actId="692"/>
          <ac:spMkLst>
            <pc:docMk/>
            <pc:sldMk cId="127857139" sldId="438"/>
            <ac:spMk id="15" creationId="{E5315361-F064-41B7-A193-0D50BB9C1385}"/>
          </ac:spMkLst>
        </pc:spChg>
        <pc:spChg chg="mod">
          <ac:chgData name="Posada, JuanAndres" userId="0b2736ba-af94-4643-8a6e-dfd9513c051e" providerId="ADAL" clId="{B8BAE102-C7C9-684A-A74E-1288C0898F43}" dt="2020-07-01T11:25:10.983" v="764" actId="207"/>
          <ac:spMkLst>
            <pc:docMk/>
            <pc:sldMk cId="127857139" sldId="438"/>
            <ac:spMk id="17" creationId="{FD5A672B-3030-40BB-A2EC-932598C74DB6}"/>
          </ac:spMkLst>
        </pc:spChg>
        <pc:spChg chg="mod">
          <ac:chgData name="Posada, JuanAndres" userId="0b2736ba-af94-4643-8a6e-dfd9513c051e" providerId="ADAL" clId="{B8BAE102-C7C9-684A-A74E-1288C0898F43}" dt="2020-07-01T11:25:28.708" v="768" actId="692"/>
          <ac:spMkLst>
            <pc:docMk/>
            <pc:sldMk cId="127857139" sldId="438"/>
            <ac:spMk id="18" creationId="{F0508208-E8F1-4DD8-80C8-BB40FFC1C02D}"/>
          </ac:spMkLst>
        </pc:spChg>
        <pc:spChg chg="mod">
          <ac:chgData name="Posada, JuanAndres" userId="0b2736ba-af94-4643-8a6e-dfd9513c051e" providerId="ADAL" clId="{B8BAE102-C7C9-684A-A74E-1288C0898F43}" dt="2020-07-01T11:26:05.899" v="774" actId="207"/>
          <ac:spMkLst>
            <pc:docMk/>
            <pc:sldMk cId="127857139" sldId="438"/>
            <ac:spMk id="19" creationId="{130AB0BF-A4BB-4B6B-BC36-72F86AAC9088}"/>
          </ac:spMkLst>
        </pc:spChg>
        <pc:spChg chg="add mod">
          <ac:chgData name="Posada, JuanAndres" userId="0b2736ba-af94-4643-8a6e-dfd9513c051e" providerId="ADAL" clId="{B8BAE102-C7C9-684A-A74E-1288C0898F43}" dt="2020-07-01T11:24:03.136" v="755" actId="1035"/>
          <ac:spMkLst>
            <pc:docMk/>
            <pc:sldMk cId="127857139" sldId="438"/>
            <ac:spMk id="20" creationId="{504A70A0-F9ED-AE4B-B1B4-132C54725222}"/>
          </ac:spMkLst>
        </pc:spChg>
        <pc:spChg chg="add del mod ord">
          <ac:chgData name="Posada, JuanAndres" userId="0b2736ba-af94-4643-8a6e-dfd9513c051e" providerId="ADAL" clId="{B8BAE102-C7C9-684A-A74E-1288C0898F43}" dt="2020-07-01T11:27:07.968" v="786" actId="478"/>
          <ac:spMkLst>
            <pc:docMk/>
            <pc:sldMk cId="127857139" sldId="438"/>
            <ac:spMk id="21" creationId="{EF3B2A04-61D6-D44D-AA75-37142BC1228C}"/>
          </ac:spMkLst>
        </pc:spChg>
        <pc:spChg chg="add mod ord">
          <ac:chgData name="Posada, JuanAndres" userId="0b2736ba-af94-4643-8a6e-dfd9513c051e" providerId="ADAL" clId="{B8BAE102-C7C9-684A-A74E-1288C0898F43}" dt="2020-07-01T11:27:14.395" v="788"/>
          <ac:spMkLst>
            <pc:docMk/>
            <pc:sldMk cId="127857139" sldId="438"/>
            <ac:spMk id="22" creationId="{E628AC03-35FD-8149-9710-9A274AD3B29F}"/>
          </ac:spMkLst>
        </pc:spChg>
        <pc:grpChg chg="mod">
          <ac:chgData name="Posada, JuanAndres" userId="0b2736ba-af94-4643-8a6e-dfd9513c051e" providerId="ADAL" clId="{B8BAE102-C7C9-684A-A74E-1288C0898F43}" dt="2020-07-01T11:22:57.696" v="729" actId="255"/>
          <ac:grpSpMkLst>
            <pc:docMk/>
            <pc:sldMk cId="127857139" sldId="438"/>
            <ac:grpSpMk id="8" creationId="{8C2CB06B-7E22-4AB9-941D-E2CBDC8A42BA}"/>
          </ac:grpSpMkLst>
        </pc:grpChg>
      </pc:sldChg>
      <pc:sldChg chg="addSp delSp modSp mod modClrScheme chgLayout">
        <pc:chgData name="Posada, JuanAndres" userId="0b2736ba-af94-4643-8a6e-dfd9513c051e" providerId="ADAL" clId="{B8BAE102-C7C9-684A-A74E-1288C0898F43}" dt="2020-07-01T13:21:51.476" v="1074" actId="1036"/>
        <pc:sldMkLst>
          <pc:docMk/>
          <pc:sldMk cId="3205506069" sldId="439"/>
        </pc:sldMkLst>
        <pc:spChg chg="add del mod">
          <ac:chgData name="Posada, JuanAndres" userId="0b2736ba-af94-4643-8a6e-dfd9513c051e" providerId="ADAL" clId="{B8BAE102-C7C9-684A-A74E-1288C0898F43}" dt="2020-07-01T13:12:38.429" v="857" actId="478"/>
          <ac:spMkLst>
            <pc:docMk/>
            <pc:sldMk cId="3205506069" sldId="439"/>
            <ac:spMk id="2" creationId="{B40043D7-D106-364F-9629-AC5F122910B4}"/>
          </ac:spMkLst>
        </pc:spChg>
        <pc:spChg chg="del mod ord">
          <ac:chgData name="Posada, JuanAndres" userId="0b2736ba-af94-4643-8a6e-dfd9513c051e" providerId="ADAL" clId="{B8BAE102-C7C9-684A-A74E-1288C0898F43}" dt="2020-07-01T13:20:44.010" v="1043" actId="478"/>
          <ac:spMkLst>
            <pc:docMk/>
            <pc:sldMk cId="3205506069" sldId="439"/>
            <ac:spMk id="3" creationId="{F4C4CBBC-15E2-48E4-B3B7-68BA30C8A5B1}"/>
          </ac:spMkLst>
        </pc:spChg>
        <pc:spChg chg="add mod">
          <ac:chgData name="Posada, JuanAndres" userId="0b2736ba-af94-4643-8a6e-dfd9513c051e" providerId="ADAL" clId="{B8BAE102-C7C9-684A-A74E-1288C0898F43}" dt="2020-07-01T13:21:51.476" v="1074" actId="1036"/>
          <ac:spMkLst>
            <pc:docMk/>
            <pc:sldMk cId="3205506069" sldId="439"/>
            <ac:spMk id="7" creationId="{9F8E43A1-8078-F446-A267-BEB70C3B771B}"/>
          </ac:spMkLst>
        </pc:spChg>
        <pc:spChg chg="add mod">
          <ac:chgData name="Posada, JuanAndres" userId="0b2736ba-af94-4643-8a6e-dfd9513c051e" providerId="ADAL" clId="{B8BAE102-C7C9-684A-A74E-1288C0898F43}" dt="2020-07-01T13:21:51.476" v="1074" actId="1036"/>
          <ac:spMkLst>
            <pc:docMk/>
            <pc:sldMk cId="3205506069" sldId="439"/>
            <ac:spMk id="8" creationId="{9E55A227-F15E-8844-81B5-FB1C7CE8654E}"/>
          </ac:spMkLst>
        </pc:spChg>
        <pc:spChg chg="add del mod">
          <ac:chgData name="Posada, JuanAndres" userId="0b2736ba-af94-4643-8a6e-dfd9513c051e" providerId="ADAL" clId="{B8BAE102-C7C9-684A-A74E-1288C0898F43}" dt="2020-07-01T13:16:00.477" v="901" actId="478"/>
          <ac:spMkLst>
            <pc:docMk/>
            <pc:sldMk cId="3205506069" sldId="439"/>
            <ac:spMk id="9" creationId="{73D2F838-95C3-D646-A7BC-78BE9A41F762}"/>
          </ac:spMkLst>
        </pc:spChg>
        <pc:spChg chg="add mod">
          <ac:chgData name="Posada, JuanAndres" userId="0b2736ba-af94-4643-8a6e-dfd9513c051e" providerId="ADAL" clId="{B8BAE102-C7C9-684A-A74E-1288C0898F43}" dt="2020-07-01T13:21:51.476" v="1074" actId="1036"/>
          <ac:spMkLst>
            <pc:docMk/>
            <pc:sldMk cId="3205506069" sldId="439"/>
            <ac:spMk id="10" creationId="{871C1DBA-5D9F-2D47-AE35-75EF08CC6226}"/>
          </ac:spMkLst>
        </pc:spChg>
        <pc:spChg chg="add mod">
          <ac:chgData name="Posada, JuanAndres" userId="0b2736ba-af94-4643-8a6e-dfd9513c051e" providerId="ADAL" clId="{B8BAE102-C7C9-684A-A74E-1288C0898F43}" dt="2020-07-01T13:21:51.476" v="1074" actId="1036"/>
          <ac:spMkLst>
            <pc:docMk/>
            <pc:sldMk cId="3205506069" sldId="439"/>
            <ac:spMk id="11" creationId="{E0B11849-FA5F-114A-969D-3E3A88DE3878}"/>
          </ac:spMkLst>
        </pc:spChg>
        <pc:spChg chg="add mod">
          <ac:chgData name="Posada, JuanAndres" userId="0b2736ba-af94-4643-8a6e-dfd9513c051e" providerId="ADAL" clId="{B8BAE102-C7C9-684A-A74E-1288C0898F43}" dt="2020-07-01T13:21:51.476" v="1074" actId="1036"/>
          <ac:spMkLst>
            <pc:docMk/>
            <pc:sldMk cId="3205506069" sldId="439"/>
            <ac:spMk id="12" creationId="{980F15FD-5CAA-5940-B67F-55974CF6C98F}"/>
          </ac:spMkLst>
        </pc:spChg>
        <pc:spChg chg="add mod">
          <ac:chgData name="Posada, JuanAndres" userId="0b2736ba-af94-4643-8a6e-dfd9513c051e" providerId="ADAL" clId="{B8BAE102-C7C9-684A-A74E-1288C0898F43}" dt="2020-07-01T13:21:51.476" v="1074" actId="1036"/>
          <ac:spMkLst>
            <pc:docMk/>
            <pc:sldMk cId="3205506069" sldId="439"/>
            <ac:spMk id="13" creationId="{22FFB8C6-2DA6-4748-BE46-34CA68B06968}"/>
          </ac:spMkLst>
        </pc:spChg>
        <pc:spChg chg="add del mod">
          <ac:chgData name="Posada, JuanAndres" userId="0b2736ba-af94-4643-8a6e-dfd9513c051e" providerId="ADAL" clId="{B8BAE102-C7C9-684A-A74E-1288C0898F43}" dt="2020-07-01T13:17:54.247" v="985" actId="478"/>
          <ac:spMkLst>
            <pc:docMk/>
            <pc:sldMk cId="3205506069" sldId="439"/>
            <ac:spMk id="14" creationId="{FC1BB203-6630-CE49-915E-490AB22E36BA}"/>
          </ac:spMkLst>
        </pc:spChg>
        <pc:spChg chg="add del mod">
          <ac:chgData name="Posada, JuanAndres" userId="0b2736ba-af94-4643-8a6e-dfd9513c051e" providerId="ADAL" clId="{B8BAE102-C7C9-684A-A74E-1288C0898F43}" dt="2020-07-01T13:17:54.247" v="985" actId="478"/>
          <ac:spMkLst>
            <pc:docMk/>
            <pc:sldMk cId="3205506069" sldId="439"/>
            <ac:spMk id="15" creationId="{1298D1B2-41C9-BE45-BFCC-A75649B24ACE}"/>
          </ac:spMkLst>
        </pc:spChg>
        <pc:spChg chg="add del mod">
          <ac:chgData name="Posada, JuanAndres" userId="0b2736ba-af94-4643-8a6e-dfd9513c051e" providerId="ADAL" clId="{B8BAE102-C7C9-684A-A74E-1288C0898F43}" dt="2020-07-01T13:17:54.247" v="985" actId="478"/>
          <ac:spMkLst>
            <pc:docMk/>
            <pc:sldMk cId="3205506069" sldId="439"/>
            <ac:spMk id="16" creationId="{B1878F2F-4E3C-0849-8D26-B4A4AD434BE3}"/>
          </ac:spMkLst>
        </pc:spChg>
        <pc:spChg chg="add mod">
          <ac:chgData name="Posada, JuanAndres" userId="0b2736ba-af94-4643-8a6e-dfd9513c051e" providerId="ADAL" clId="{B8BAE102-C7C9-684A-A74E-1288C0898F43}" dt="2020-07-01T13:21:51.476" v="1074" actId="1036"/>
          <ac:spMkLst>
            <pc:docMk/>
            <pc:sldMk cId="3205506069" sldId="439"/>
            <ac:spMk id="19" creationId="{C6D71CA7-BDD3-D641-848E-847A694C7DB9}"/>
          </ac:spMkLst>
        </pc:spChg>
        <pc:spChg chg="add mod">
          <ac:chgData name="Posada, JuanAndres" userId="0b2736ba-af94-4643-8a6e-dfd9513c051e" providerId="ADAL" clId="{B8BAE102-C7C9-684A-A74E-1288C0898F43}" dt="2020-07-01T13:21:51.476" v="1074" actId="1036"/>
          <ac:spMkLst>
            <pc:docMk/>
            <pc:sldMk cId="3205506069" sldId="439"/>
            <ac:spMk id="20" creationId="{DBCD8816-9148-7B41-AA38-AE0B1006B30A}"/>
          </ac:spMkLst>
        </pc:spChg>
        <pc:spChg chg="add mod">
          <ac:chgData name="Posada, JuanAndres" userId="0b2736ba-af94-4643-8a6e-dfd9513c051e" providerId="ADAL" clId="{B8BAE102-C7C9-684A-A74E-1288C0898F43}" dt="2020-07-01T13:21:51.476" v="1074" actId="1036"/>
          <ac:spMkLst>
            <pc:docMk/>
            <pc:sldMk cId="3205506069" sldId="439"/>
            <ac:spMk id="21" creationId="{409C666A-BD8C-0443-AFBC-44BD3D7A732E}"/>
          </ac:spMkLst>
        </pc:spChg>
        <pc:spChg chg="add mod">
          <ac:chgData name="Posada, JuanAndres" userId="0b2736ba-af94-4643-8a6e-dfd9513c051e" providerId="ADAL" clId="{B8BAE102-C7C9-684A-A74E-1288C0898F43}" dt="2020-07-01T13:21:51.476" v="1074" actId="1036"/>
          <ac:spMkLst>
            <pc:docMk/>
            <pc:sldMk cId="3205506069" sldId="439"/>
            <ac:spMk id="22" creationId="{42A30EE0-4AE2-2342-9843-0AE88126841C}"/>
          </ac:spMkLst>
        </pc:spChg>
        <pc:spChg chg="add del mod ord">
          <ac:chgData name="Posada, JuanAndres" userId="0b2736ba-af94-4643-8a6e-dfd9513c051e" providerId="ADAL" clId="{B8BAE102-C7C9-684A-A74E-1288C0898F43}" dt="2020-07-01T13:20:48.305" v="1045" actId="478"/>
          <ac:spMkLst>
            <pc:docMk/>
            <pc:sldMk cId="3205506069" sldId="439"/>
            <ac:spMk id="23" creationId="{3AD33211-93B6-D648-B112-8CFBD68EBF4A}"/>
          </ac:spMkLst>
        </pc:spChg>
        <pc:spChg chg="add mod ord">
          <ac:chgData name="Posada, JuanAndres" userId="0b2736ba-af94-4643-8a6e-dfd9513c051e" providerId="ADAL" clId="{B8BAE102-C7C9-684A-A74E-1288C0898F43}" dt="2020-07-01T13:20:45.671" v="1044"/>
          <ac:spMkLst>
            <pc:docMk/>
            <pc:sldMk cId="3205506069" sldId="439"/>
            <ac:spMk id="24" creationId="{45ABD1E1-E572-EC42-89C2-BD1F2C293D7C}"/>
          </ac:spMkLst>
        </pc:spChg>
        <pc:picChg chg="del mod">
          <ac:chgData name="Posada, JuanAndres" userId="0b2736ba-af94-4643-8a6e-dfd9513c051e" providerId="ADAL" clId="{B8BAE102-C7C9-684A-A74E-1288C0898F43}" dt="2020-07-01T13:20:00.136" v="1034" actId="478"/>
          <ac:picMkLst>
            <pc:docMk/>
            <pc:sldMk cId="3205506069" sldId="439"/>
            <ac:picMk id="4" creationId="{72EF9CD5-6594-44A4-A2FB-74959D664851}"/>
          </ac:picMkLst>
        </pc:picChg>
        <pc:picChg chg="add mod">
          <ac:chgData name="Posada, JuanAndres" userId="0b2736ba-af94-4643-8a6e-dfd9513c051e" providerId="ADAL" clId="{B8BAE102-C7C9-684A-A74E-1288C0898F43}" dt="2020-07-01T13:21:51.476" v="1074" actId="1036"/>
          <ac:picMkLst>
            <pc:docMk/>
            <pc:sldMk cId="3205506069" sldId="439"/>
            <ac:picMk id="6" creationId="{05A03305-3D9A-5645-80B7-51787D66340E}"/>
          </ac:picMkLst>
        </pc:picChg>
        <pc:picChg chg="add del mod">
          <ac:chgData name="Posada, JuanAndres" userId="0b2736ba-af94-4643-8a6e-dfd9513c051e" providerId="ADAL" clId="{B8BAE102-C7C9-684A-A74E-1288C0898F43}" dt="2020-07-01T13:21:23" v="1050" actId="478"/>
          <ac:picMkLst>
            <pc:docMk/>
            <pc:sldMk cId="3205506069" sldId="439"/>
            <ac:picMk id="26" creationId="{40596433-4675-1B41-8C1A-20083559F10B}"/>
          </ac:picMkLst>
        </pc:picChg>
        <pc:picChg chg="add mod">
          <ac:chgData name="Posada, JuanAndres" userId="0b2736ba-af94-4643-8a6e-dfd9513c051e" providerId="ADAL" clId="{B8BAE102-C7C9-684A-A74E-1288C0898F43}" dt="2020-07-01T13:21:51.476" v="1074" actId="1036"/>
          <ac:picMkLst>
            <pc:docMk/>
            <pc:sldMk cId="3205506069" sldId="439"/>
            <ac:picMk id="28" creationId="{46C645CD-0BBA-E14B-9A1D-0377668B9638}"/>
          </ac:picMkLst>
        </pc:picChg>
        <pc:cxnChg chg="add del">
          <ac:chgData name="Posada, JuanAndres" userId="0b2736ba-af94-4643-8a6e-dfd9513c051e" providerId="ADAL" clId="{B8BAE102-C7C9-684A-A74E-1288C0898F43}" dt="2020-07-01T13:18:23.876" v="995" actId="11529"/>
          <ac:cxnSpMkLst>
            <pc:docMk/>
            <pc:sldMk cId="3205506069" sldId="439"/>
            <ac:cxnSpMk id="18" creationId="{B8254E86-58A5-E54B-8A6E-D59847BF410B}"/>
          </ac:cxnSpMkLst>
        </pc:cxnChg>
      </pc:sldChg>
      <pc:sldChg chg="modSp del mod modClrScheme chgLayout">
        <pc:chgData name="Posada, JuanAndres" userId="0b2736ba-af94-4643-8a6e-dfd9513c051e" providerId="ADAL" clId="{B8BAE102-C7C9-684A-A74E-1288C0898F43}" dt="2020-07-01T14:22:16.221" v="1869" actId="2696"/>
        <pc:sldMkLst>
          <pc:docMk/>
          <pc:sldMk cId="1145030277" sldId="440"/>
        </pc:sldMkLst>
        <pc:spChg chg="mod ord">
          <ac:chgData name="Posada, JuanAndres" userId="0b2736ba-af94-4643-8a6e-dfd9513c051e" providerId="ADAL" clId="{B8BAE102-C7C9-684A-A74E-1288C0898F43}" dt="2020-07-01T14:21:12.435" v="1856" actId="700"/>
          <ac:spMkLst>
            <pc:docMk/>
            <pc:sldMk cId="1145030277" sldId="440"/>
            <ac:spMk id="2" creationId="{CDFAF00F-26D6-4267-B467-B3E497FFC7BF}"/>
          </ac:spMkLst>
        </pc:spChg>
        <pc:spChg chg="mod ord">
          <ac:chgData name="Posada, JuanAndres" userId="0b2736ba-af94-4643-8a6e-dfd9513c051e" providerId="ADAL" clId="{B8BAE102-C7C9-684A-A74E-1288C0898F43}" dt="2020-07-01T14:21:12.435" v="1856" actId="700"/>
          <ac:spMkLst>
            <pc:docMk/>
            <pc:sldMk cId="1145030277" sldId="440"/>
            <ac:spMk id="3" creationId="{D9C194BE-4613-459C-9858-7986A086FAB9}"/>
          </ac:spMkLst>
        </pc:spChg>
      </pc:sldChg>
      <pc:sldChg chg="addSp delSp modSp del mod modClrScheme chgLayout">
        <pc:chgData name="Posada, JuanAndres" userId="0b2736ba-af94-4643-8a6e-dfd9513c051e" providerId="ADAL" clId="{B8BAE102-C7C9-684A-A74E-1288C0898F43}" dt="2020-07-01T14:22:50.212" v="1876" actId="2696"/>
        <pc:sldMkLst>
          <pc:docMk/>
          <pc:sldMk cId="186449362" sldId="441"/>
        </pc:sldMkLst>
        <pc:spChg chg="mod ord">
          <ac:chgData name="Posada, JuanAndres" userId="0b2736ba-af94-4643-8a6e-dfd9513c051e" providerId="ADAL" clId="{B8BAE102-C7C9-684A-A74E-1288C0898F43}" dt="2020-07-01T14:22:29.357" v="1871" actId="700"/>
          <ac:spMkLst>
            <pc:docMk/>
            <pc:sldMk cId="186449362" sldId="441"/>
            <ac:spMk id="2" creationId="{670420E8-659D-44CF-AC59-5A8A3219682F}"/>
          </ac:spMkLst>
        </pc:spChg>
        <pc:spChg chg="mod ord">
          <ac:chgData name="Posada, JuanAndres" userId="0b2736ba-af94-4643-8a6e-dfd9513c051e" providerId="ADAL" clId="{B8BAE102-C7C9-684A-A74E-1288C0898F43}" dt="2020-07-01T14:22:29.357" v="1871" actId="700"/>
          <ac:spMkLst>
            <pc:docMk/>
            <pc:sldMk cId="186449362" sldId="441"/>
            <ac:spMk id="3" creationId="{BF5240BA-1C6D-4A0B-AD19-6F2D2FF2E491}"/>
          </ac:spMkLst>
        </pc:spChg>
        <pc:spChg chg="add del mod ord">
          <ac:chgData name="Posada, JuanAndres" userId="0b2736ba-af94-4643-8a6e-dfd9513c051e" providerId="ADAL" clId="{B8BAE102-C7C9-684A-A74E-1288C0898F43}" dt="2020-07-01T14:22:29.357" v="1871" actId="700"/>
          <ac:spMkLst>
            <pc:docMk/>
            <pc:sldMk cId="186449362" sldId="441"/>
            <ac:spMk id="4" creationId="{9AB67C73-CD0A-7543-A048-15B9C477086E}"/>
          </ac:spMkLst>
        </pc:spChg>
      </pc:sldChg>
      <pc:sldChg chg="addSp delSp modSp mod modClrScheme chgLayout">
        <pc:chgData name="Posada, JuanAndres" userId="0b2736ba-af94-4643-8a6e-dfd9513c051e" providerId="ADAL" clId="{B8BAE102-C7C9-684A-A74E-1288C0898F43}" dt="2020-07-01T14:27:19.783" v="1904" actId="1036"/>
        <pc:sldMkLst>
          <pc:docMk/>
          <pc:sldMk cId="1206733344" sldId="442"/>
        </pc:sldMkLst>
        <pc:spChg chg="del">
          <ac:chgData name="Posada, JuanAndres" userId="0b2736ba-af94-4643-8a6e-dfd9513c051e" providerId="ADAL" clId="{B8BAE102-C7C9-684A-A74E-1288C0898F43}" dt="2020-07-01T13:30:23.567" v="1239" actId="478"/>
          <ac:spMkLst>
            <pc:docMk/>
            <pc:sldMk cId="1206733344" sldId="442"/>
            <ac:spMk id="2" creationId="{0BE93579-04DF-4602-BE90-FE1592444AB6}"/>
          </ac:spMkLst>
        </pc:spChg>
        <pc:spChg chg="del mod ord">
          <ac:chgData name="Posada, JuanAndres" userId="0b2736ba-af94-4643-8a6e-dfd9513c051e" providerId="ADAL" clId="{B8BAE102-C7C9-684A-A74E-1288C0898F43}" dt="2020-07-01T13:34:43.763" v="1374" actId="478"/>
          <ac:spMkLst>
            <pc:docMk/>
            <pc:sldMk cId="1206733344" sldId="442"/>
            <ac:spMk id="3" creationId="{8BA279FF-309A-4735-BDCF-51B0F70EDF34}"/>
          </ac:spMkLst>
        </pc:spChg>
        <pc:spChg chg="add del">
          <ac:chgData name="Posada, JuanAndres" userId="0b2736ba-af94-4643-8a6e-dfd9513c051e" providerId="ADAL" clId="{B8BAE102-C7C9-684A-A74E-1288C0898F43}" dt="2020-07-01T13:31:15.783" v="1281" actId="478"/>
          <ac:spMkLst>
            <pc:docMk/>
            <pc:sldMk cId="1206733344" sldId="442"/>
            <ac:spMk id="5" creationId="{56345A90-2B7A-4AF6-B346-EB6E856FB16A}"/>
          </ac:spMkLst>
        </pc:spChg>
        <pc:spChg chg="add mod">
          <ac:chgData name="Posada, JuanAndres" userId="0b2736ba-af94-4643-8a6e-dfd9513c051e" providerId="ADAL" clId="{B8BAE102-C7C9-684A-A74E-1288C0898F43}" dt="2020-07-01T14:27:11.495" v="1888" actId="1035"/>
          <ac:spMkLst>
            <pc:docMk/>
            <pc:sldMk cId="1206733344" sldId="442"/>
            <ac:spMk id="6" creationId="{20ACDF2A-0CD6-074F-979E-BB54FF8B0EB1}"/>
          </ac:spMkLst>
        </pc:spChg>
        <pc:spChg chg="add mod">
          <ac:chgData name="Posada, JuanAndres" userId="0b2736ba-af94-4643-8a6e-dfd9513c051e" providerId="ADAL" clId="{B8BAE102-C7C9-684A-A74E-1288C0898F43}" dt="2020-07-01T13:34:55.003" v="1376" actId="1076"/>
          <ac:spMkLst>
            <pc:docMk/>
            <pc:sldMk cId="1206733344" sldId="442"/>
            <ac:spMk id="7" creationId="{C689C484-2482-5943-AD95-DBD3982BA1E6}"/>
          </ac:spMkLst>
        </pc:spChg>
        <pc:spChg chg="add del mod">
          <ac:chgData name="Posada, JuanAndres" userId="0b2736ba-af94-4643-8a6e-dfd9513c051e" providerId="ADAL" clId="{B8BAE102-C7C9-684A-A74E-1288C0898F43}" dt="2020-07-01T13:29:17.374" v="1212" actId="478"/>
          <ac:spMkLst>
            <pc:docMk/>
            <pc:sldMk cId="1206733344" sldId="442"/>
            <ac:spMk id="8" creationId="{E558BD77-D4CB-1748-8EBB-0B704E79D79A}"/>
          </ac:spMkLst>
        </pc:spChg>
        <pc:spChg chg="add del mod">
          <ac:chgData name="Posada, JuanAndres" userId="0b2736ba-af94-4643-8a6e-dfd9513c051e" providerId="ADAL" clId="{B8BAE102-C7C9-684A-A74E-1288C0898F43}" dt="2020-07-01T13:29:18.752" v="1214" actId="478"/>
          <ac:spMkLst>
            <pc:docMk/>
            <pc:sldMk cId="1206733344" sldId="442"/>
            <ac:spMk id="9" creationId="{56F206D9-B9C3-464E-BA85-613CFEB13B68}"/>
          </ac:spMkLst>
        </pc:spChg>
        <pc:spChg chg="add mod">
          <ac:chgData name="Posada, JuanAndres" userId="0b2736ba-af94-4643-8a6e-dfd9513c051e" providerId="ADAL" clId="{B8BAE102-C7C9-684A-A74E-1288C0898F43}" dt="2020-07-01T13:27:22.096" v="1095" actId="571"/>
          <ac:spMkLst>
            <pc:docMk/>
            <pc:sldMk cId="1206733344" sldId="442"/>
            <ac:spMk id="10" creationId="{99CABDB2-080E-4C42-8F92-16ACC670507C}"/>
          </ac:spMkLst>
        </pc:spChg>
        <pc:spChg chg="add mod">
          <ac:chgData name="Posada, JuanAndres" userId="0b2736ba-af94-4643-8a6e-dfd9513c051e" providerId="ADAL" clId="{B8BAE102-C7C9-684A-A74E-1288C0898F43}" dt="2020-07-01T13:27:21.653" v="1094" actId="571"/>
          <ac:spMkLst>
            <pc:docMk/>
            <pc:sldMk cId="1206733344" sldId="442"/>
            <ac:spMk id="11" creationId="{77916C8D-5221-3243-A7CF-0572A284E9DC}"/>
          </ac:spMkLst>
        </pc:spChg>
        <pc:spChg chg="add mod">
          <ac:chgData name="Posada, JuanAndres" userId="0b2736ba-af94-4643-8a6e-dfd9513c051e" providerId="ADAL" clId="{B8BAE102-C7C9-684A-A74E-1288C0898F43}" dt="2020-07-01T13:27:20.714" v="1093" actId="571"/>
          <ac:spMkLst>
            <pc:docMk/>
            <pc:sldMk cId="1206733344" sldId="442"/>
            <ac:spMk id="12" creationId="{F48F0FFE-235D-6D4C-AC1B-46523D76BFBA}"/>
          </ac:spMkLst>
        </pc:spChg>
        <pc:spChg chg="add mod">
          <ac:chgData name="Posada, JuanAndres" userId="0b2736ba-af94-4643-8a6e-dfd9513c051e" providerId="ADAL" clId="{B8BAE102-C7C9-684A-A74E-1288C0898F43}" dt="2020-07-01T13:27:20.714" v="1093" actId="571"/>
          <ac:spMkLst>
            <pc:docMk/>
            <pc:sldMk cId="1206733344" sldId="442"/>
            <ac:spMk id="13" creationId="{868145AD-FCB1-BF42-B49F-77474574BBAF}"/>
          </ac:spMkLst>
        </pc:spChg>
        <pc:spChg chg="add mod">
          <ac:chgData name="Posada, JuanAndres" userId="0b2736ba-af94-4643-8a6e-dfd9513c051e" providerId="ADAL" clId="{B8BAE102-C7C9-684A-A74E-1288C0898F43}" dt="2020-07-01T13:27:19.889" v="1092" actId="571"/>
          <ac:spMkLst>
            <pc:docMk/>
            <pc:sldMk cId="1206733344" sldId="442"/>
            <ac:spMk id="14" creationId="{C694C5B0-2133-2B47-BA2E-7B89DA1738C3}"/>
          </ac:spMkLst>
        </pc:spChg>
        <pc:spChg chg="add mod">
          <ac:chgData name="Posada, JuanAndres" userId="0b2736ba-af94-4643-8a6e-dfd9513c051e" providerId="ADAL" clId="{B8BAE102-C7C9-684A-A74E-1288C0898F43}" dt="2020-07-01T13:27:19.682" v="1091" actId="571"/>
          <ac:spMkLst>
            <pc:docMk/>
            <pc:sldMk cId="1206733344" sldId="442"/>
            <ac:spMk id="15" creationId="{2CC950ED-0639-F04E-A088-3CEAB40CB476}"/>
          </ac:spMkLst>
        </pc:spChg>
        <pc:spChg chg="add mod">
          <ac:chgData name="Posada, JuanAndres" userId="0b2736ba-af94-4643-8a6e-dfd9513c051e" providerId="ADAL" clId="{B8BAE102-C7C9-684A-A74E-1288C0898F43}" dt="2020-07-01T13:27:19.419" v="1090" actId="571"/>
          <ac:spMkLst>
            <pc:docMk/>
            <pc:sldMk cId="1206733344" sldId="442"/>
            <ac:spMk id="16" creationId="{ABCC2ECE-4867-C84D-AB3C-BFCCBDD6898A}"/>
          </ac:spMkLst>
        </pc:spChg>
        <pc:spChg chg="add mod">
          <ac:chgData name="Posada, JuanAndres" userId="0b2736ba-af94-4643-8a6e-dfd9513c051e" providerId="ADAL" clId="{B8BAE102-C7C9-684A-A74E-1288C0898F43}" dt="2020-07-01T14:27:19.783" v="1904" actId="1036"/>
          <ac:spMkLst>
            <pc:docMk/>
            <pc:sldMk cId="1206733344" sldId="442"/>
            <ac:spMk id="17" creationId="{C0EBBCDA-CB8C-6841-B671-6CAC26564DD5}"/>
          </ac:spMkLst>
        </pc:spChg>
        <pc:spChg chg="add mod">
          <ac:chgData name="Posada, JuanAndres" userId="0b2736ba-af94-4643-8a6e-dfd9513c051e" providerId="ADAL" clId="{B8BAE102-C7C9-684A-A74E-1288C0898F43}" dt="2020-07-01T14:27:19.783" v="1904" actId="1036"/>
          <ac:spMkLst>
            <pc:docMk/>
            <pc:sldMk cId="1206733344" sldId="442"/>
            <ac:spMk id="18" creationId="{FF9688AD-4B4B-D24C-B76A-24F5C3BEA194}"/>
          </ac:spMkLst>
        </pc:spChg>
        <pc:spChg chg="add mod">
          <ac:chgData name="Posada, JuanAndres" userId="0b2736ba-af94-4643-8a6e-dfd9513c051e" providerId="ADAL" clId="{B8BAE102-C7C9-684A-A74E-1288C0898F43}" dt="2020-07-01T14:27:11.495" v="1888" actId="1035"/>
          <ac:spMkLst>
            <pc:docMk/>
            <pc:sldMk cId="1206733344" sldId="442"/>
            <ac:spMk id="19" creationId="{95162A09-060D-C647-8234-94A7FDD51FF4}"/>
          </ac:spMkLst>
        </pc:spChg>
        <pc:spChg chg="add mod">
          <ac:chgData name="Posada, JuanAndres" userId="0b2736ba-af94-4643-8a6e-dfd9513c051e" providerId="ADAL" clId="{B8BAE102-C7C9-684A-A74E-1288C0898F43}" dt="2020-07-01T14:27:11.495" v="1888" actId="1035"/>
          <ac:spMkLst>
            <pc:docMk/>
            <pc:sldMk cId="1206733344" sldId="442"/>
            <ac:spMk id="20" creationId="{D8C067F6-FC88-E040-A540-3A3EC4A87BDA}"/>
          </ac:spMkLst>
        </pc:spChg>
        <pc:spChg chg="add mod">
          <ac:chgData name="Posada, JuanAndres" userId="0b2736ba-af94-4643-8a6e-dfd9513c051e" providerId="ADAL" clId="{B8BAE102-C7C9-684A-A74E-1288C0898F43}" dt="2020-07-01T13:34:55.003" v="1376" actId="1076"/>
          <ac:spMkLst>
            <pc:docMk/>
            <pc:sldMk cId="1206733344" sldId="442"/>
            <ac:spMk id="21" creationId="{5E587F8F-B295-3948-855F-1F3589E52E94}"/>
          </ac:spMkLst>
        </pc:spChg>
        <pc:spChg chg="add mod">
          <ac:chgData name="Posada, JuanAndres" userId="0b2736ba-af94-4643-8a6e-dfd9513c051e" providerId="ADAL" clId="{B8BAE102-C7C9-684A-A74E-1288C0898F43}" dt="2020-07-01T13:34:55.003" v="1376" actId="1076"/>
          <ac:spMkLst>
            <pc:docMk/>
            <pc:sldMk cId="1206733344" sldId="442"/>
            <ac:spMk id="22" creationId="{AA106C20-7575-9644-B5B1-2906E1B92AC5}"/>
          </ac:spMkLst>
        </pc:spChg>
        <pc:spChg chg="add mod">
          <ac:chgData name="Posada, JuanAndres" userId="0b2736ba-af94-4643-8a6e-dfd9513c051e" providerId="ADAL" clId="{B8BAE102-C7C9-684A-A74E-1288C0898F43}" dt="2020-07-01T13:34:55.003" v="1376" actId="1076"/>
          <ac:spMkLst>
            <pc:docMk/>
            <pc:sldMk cId="1206733344" sldId="442"/>
            <ac:spMk id="23" creationId="{93331115-AF5F-AC47-A9F9-1ED369DD9E3B}"/>
          </ac:spMkLst>
        </pc:spChg>
        <pc:spChg chg="add mod">
          <ac:chgData name="Posada, JuanAndres" userId="0b2736ba-af94-4643-8a6e-dfd9513c051e" providerId="ADAL" clId="{B8BAE102-C7C9-684A-A74E-1288C0898F43}" dt="2020-07-01T14:27:19.783" v="1904" actId="1036"/>
          <ac:spMkLst>
            <pc:docMk/>
            <pc:sldMk cId="1206733344" sldId="442"/>
            <ac:spMk id="24" creationId="{151966F6-0406-4A47-9EF1-DE4CD4508E59}"/>
          </ac:spMkLst>
        </pc:spChg>
        <pc:spChg chg="add mod">
          <ac:chgData name="Posada, JuanAndres" userId="0b2736ba-af94-4643-8a6e-dfd9513c051e" providerId="ADAL" clId="{B8BAE102-C7C9-684A-A74E-1288C0898F43}" dt="2020-07-01T14:27:19.783" v="1904" actId="1036"/>
          <ac:spMkLst>
            <pc:docMk/>
            <pc:sldMk cId="1206733344" sldId="442"/>
            <ac:spMk id="25" creationId="{B1D0DB87-1251-0A49-8E1D-7C9373AC7574}"/>
          </ac:spMkLst>
        </pc:spChg>
        <pc:spChg chg="add mod">
          <ac:chgData name="Posada, JuanAndres" userId="0b2736ba-af94-4643-8a6e-dfd9513c051e" providerId="ADAL" clId="{B8BAE102-C7C9-684A-A74E-1288C0898F43}" dt="2020-07-01T14:27:11.495" v="1888" actId="1035"/>
          <ac:spMkLst>
            <pc:docMk/>
            <pc:sldMk cId="1206733344" sldId="442"/>
            <ac:spMk id="26" creationId="{FA603D3A-8EED-5541-A543-AFD30D228FA6}"/>
          </ac:spMkLst>
        </pc:spChg>
        <pc:spChg chg="add mod">
          <ac:chgData name="Posada, JuanAndres" userId="0b2736ba-af94-4643-8a6e-dfd9513c051e" providerId="ADAL" clId="{B8BAE102-C7C9-684A-A74E-1288C0898F43}" dt="2020-07-01T14:27:19.783" v="1904" actId="1036"/>
          <ac:spMkLst>
            <pc:docMk/>
            <pc:sldMk cId="1206733344" sldId="442"/>
            <ac:spMk id="27" creationId="{49BB0E62-F2CB-C346-94A4-8916DD4F9D11}"/>
          </ac:spMkLst>
        </pc:spChg>
        <pc:spChg chg="add mod">
          <ac:chgData name="Posada, JuanAndres" userId="0b2736ba-af94-4643-8a6e-dfd9513c051e" providerId="ADAL" clId="{B8BAE102-C7C9-684A-A74E-1288C0898F43}" dt="2020-07-01T13:35:24.104" v="1379" actId="1076"/>
          <ac:spMkLst>
            <pc:docMk/>
            <pc:sldMk cId="1206733344" sldId="442"/>
            <ac:spMk id="28" creationId="{46CDC463-77DD-8C49-98BD-AB7D02FA04B6}"/>
          </ac:spMkLst>
        </pc:spChg>
        <pc:spChg chg="add mod">
          <ac:chgData name="Posada, JuanAndres" userId="0b2736ba-af94-4643-8a6e-dfd9513c051e" providerId="ADAL" clId="{B8BAE102-C7C9-684A-A74E-1288C0898F43}" dt="2020-07-01T13:35:27.720" v="1380" actId="1076"/>
          <ac:spMkLst>
            <pc:docMk/>
            <pc:sldMk cId="1206733344" sldId="442"/>
            <ac:spMk id="29" creationId="{E91BE6F4-CCFB-8742-9258-4C90827D5416}"/>
          </ac:spMkLst>
        </pc:spChg>
        <pc:spChg chg="add mod">
          <ac:chgData name="Posada, JuanAndres" userId="0b2736ba-af94-4643-8a6e-dfd9513c051e" providerId="ADAL" clId="{B8BAE102-C7C9-684A-A74E-1288C0898F43}" dt="2020-07-01T13:34:55.003" v="1376" actId="1076"/>
          <ac:spMkLst>
            <pc:docMk/>
            <pc:sldMk cId="1206733344" sldId="442"/>
            <ac:spMk id="30" creationId="{9B7C7C5F-92B5-7D43-8F03-C4D8623519D3}"/>
          </ac:spMkLst>
        </pc:spChg>
        <pc:spChg chg="add mod">
          <ac:chgData name="Posada, JuanAndres" userId="0b2736ba-af94-4643-8a6e-dfd9513c051e" providerId="ADAL" clId="{B8BAE102-C7C9-684A-A74E-1288C0898F43}" dt="2020-07-01T13:34:55.003" v="1376" actId="1076"/>
          <ac:spMkLst>
            <pc:docMk/>
            <pc:sldMk cId="1206733344" sldId="442"/>
            <ac:spMk id="31" creationId="{BF8D4E96-7DC6-0B45-AB12-9E9562EBD0AC}"/>
          </ac:spMkLst>
        </pc:spChg>
        <pc:spChg chg="add mod ord">
          <ac:chgData name="Posada, JuanAndres" userId="0b2736ba-af94-4643-8a6e-dfd9513c051e" providerId="ADAL" clId="{B8BAE102-C7C9-684A-A74E-1288C0898F43}" dt="2020-07-01T13:34:45.747" v="1375"/>
          <ac:spMkLst>
            <pc:docMk/>
            <pc:sldMk cId="1206733344" sldId="442"/>
            <ac:spMk id="39" creationId="{65C85752-367A-6A46-8DA9-318EE3E71AAE}"/>
          </ac:spMkLst>
        </pc:spChg>
        <pc:picChg chg="add del mod">
          <ac:chgData name="Posada, JuanAndres" userId="0b2736ba-af94-4643-8a6e-dfd9513c051e" providerId="ADAL" clId="{B8BAE102-C7C9-684A-A74E-1288C0898F43}" dt="2020-07-01T13:31:15.783" v="1281" actId="478"/>
          <ac:picMkLst>
            <pc:docMk/>
            <pc:sldMk cId="1206733344" sldId="442"/>
            <ac:picMk id="4" creationId="{35EFA8BD-40C5-44A5-BAFE-97792617F40C}"/>
          </ac:picMkLst>
        </pc:picChg>
        <pc:cxnChg chg="add mod">
          <ac:chgData name="Posada, JuanAndres" userId="0b2736ba-af94-4643-8a6e-dfd9513c051e" providerId="ADAL" clId="{B8BAE102-C7C9-684A-A74E-1288C0898F43}" dt="2020-07-01T13:34:55.003" v="1376" actId="1076"/>
          <ac:cxnSpMkLst>
            <pc:docMk/>
            <pc:sldMk cId="1206733344" sldId="442"/>
            <ac:cxnSpMk id="33" creationId="{1FBAF2C2-6371-464F-BA4F-82B8558BABDB}"/>
          </ac:cxnSpMkLst>
        </pc:cxnChg>
        <pc:cxnChg chg="add mod">
          <ac:chgData name="Posada, JuanAndres" userId="0b2736ba-af94-4643-8a6e-dfd9513c051e" providerId="ADAL" clId="{B8BAE102-C7C9-684A-A74E-1288C0898F43}" dt="2020-07-01T13:34:55.003" v="1376" actId="1076"/>
          <ac:cxnSpMkLst>
            <pc:docMk/>
            <pc:sldMk cId="1206733344" sldId="442"/>
            <ac:cxnSpMk id="34" creationId="{3389853D-25D9-4942-AB6F-5DAD37BB3D91}"/>
          </ac:cxnSpMkLst>
        </pc:cxnChg>
        <pc:cxnChg chg="add mod">
          <ac:chgData name="Posada, JuanAndres" userId="0b2736ba-af94-4643-8a6e-dfd9513c051e" providerId="ADAL" clId="{B8BAE102-C7C9-684A-A74E-1288C0898F43}" dt="2020-07-01T13:34:55.003" v="1376" actId="1076"/>
          <ac:cxnSpMkLst>
            <pc:docMk/>
            <pc:sldMk cId="1206733344" sldId="442"/>
            <ac:cxnSpMk id="35" creationId="{33DE8419-C277-2844-A3BF-37524F6AAD26}"/>
          </ac:cxnSpMkLst>
        </pc:cxnChg>
        <pc:cxnChg chg="add mod">
          <ac:chgData name="Posada, JuanAndres" userId="0b2736ba-af94-4643-8a6e-dfd9513c051e" providerId="ADAL" clId="{B8BAE102-C7C9-684A-A74E-1288C0898F43}" dt="2020-07-01T13:34:55.003" v="1376" actId="1076"/>
          <ac:cxnSpMkLst>
            <pc:docMk/>
            <pc:sldMk cId="1206733344" sldId="442"/>
            <ac:cxnSpMk id="36" creationId="{50DB8011-178A-9F43-8307-892FC09B5537}"/>
          </ac:cxnSpMkLst>
        </pc:cxnChg>
        <pc:cxnChg chg="add mod">
          <ac:chgData name="Posada, JuanAndres" userId="0b2736ba-af94-4643-8a6e-dfd9513c051e" providerId="ADAL" clId="{B8BAE102-C7C9-684A-A74E-1288C0898F43}" dt="2020-07-01T13:35:06.240" v="1377" actId="571"/>
          <ac:cxnSpMkLst>
            <pc:docMk/>
            <pc:sldMk cId="1206733344" sldId="442"/>
            <ac:cxnSpMk id="40" creationId="{E4510049-5B54-9E49-95B0-E7AFDB1430AF}"/>
          </ac:cxnSpMkLst>
        </pc:cxnChg>
        <pc:cxnChg chg="add mod">
          <ac:chgData name="Posada, JuanAndres" userId="0b2736ba-af94-4643-8a6e-dfd9513c051e" providerId="ADAL" clId="{B8BAE102-C7C9-684A-A74E-1288C0898F43}" dt="2020-07-01T13:35:12.952" v="1378" actId="571"/>
          <ac:cxnSpMkLst>
            <pc:docMk/>
            <pc:sldMk cId="1206733344" sldId="442"/>
            <ac:cxnSpMk id="41" creationId="{65A475A7-5BBB-0A4A-AE2A-3A16787F1480}"/>
          </ac:cxnSpMkLst>
        </pc:cxnChg>
      </pc:sldChg>
      <pc:sldChg chg="del">
        <pc:chgData name="Posada, JuanAndres" userId="0b2736ba-af94-4643-8a6e-dfd9513c051e" providerId="ADAL" clId="{B8BAE102-C7C9-684A-A74E-1288C0898F43}" dt="2020-07-01T14:19:09.053" v="1836" actId="2696"/>
        <pc:sldMkLst>
          <pc:docMk/>
          <pc:sldMk cId="1104032691" sldId="444"/>
        </pc:sldMkLst>
      </pc:sldChg>
      <pc:sldChg chg="addSp delSp modSp del">
        <pc:chgData name="Posada, JuanAndres" userId="0b2736ba-af94-4643-8a6e-dfd9513c051e" providerId="ADAL" clId="{B8BAE102-C7C9-684A-A74E-1288C0898F43}" dt="2020-07-01T14:20:47.216" v="1854" actId="2696"/>
        <pc:sldMkLst>
          <pc:docMk/>
          <pc:sldMk cId="2936795267" sldId="445"/>
        </pc:sldMkLst>
        <pc:picChg chg="add del mod">
          <ac:chgData name="Posada, JuanAndres" userId="0b2736ba-af94-4643-8a6e-dfd9513c051e" providerId="ADAL" clId="{B8BAE102-C7C9-684A-A74E-1288C0898F43}" dt="2020-07-01T14:19:44.478" v="1840" actId="478"/>
          <ac:picMkLst>
            <pc:docMk/>
            <pc:sldMk cId="2936795267" sldId="445"/>
            <ac:picMk id="8" creationId="{127BFF05-F174-4F42-88A6-71D416A33A0D}"/>
          </ac:picMkLst>
        </pc:picChg>
        <pc:picChg chg="add del mod">
          <ac:chgData name="Posada, JuanAndres" userId="0b2736ba-af94-4643-8a6e-dfd9513c051e" providerId="ADAL" clId="{B8BAE102-C7C9-684A-A74E-1288C0898F43}" dt="2020-07-01T14:19:45.960" v="1841" actId="21"/>
          <ac:picMkLst>
            <pc:docMk/>
            <pc:sldMk cId="2936795267" sldId="445"/>
            <ac:picMk id="10" creationId="{02B90D05-E366-4B44-A27F-828863BF8F81}"/>
          </ac:picMkLst>
        </pc:picChg>
      </pc:sldChg>
      <pc:sldChg chg="modSp del">
        <pc:chgData name="Posada, JuanAndres" userId="0b2736ba-af94-4643-8a6e-dfd9513c051e" providerId="ADAL" clId="{B8BAE102-C7C9-684A-A74E-1288C0898F43}" dt="2020-07-01T14:11:48.077" v="1769" actId="2696"/>
        <pc:sldMkLst>
          <pc:docMk/>
          <pc:sldMk cId="2505284780" sldId="446"/>
        </pc:sldMkLst>
        <pc:spChg chg="mod">
          <ac:chgData name="Posada, JuanAndres" userId="0b2736ba-af94-4643-8a6e-dfd9513c051e" providerId="ADAL" clId="{B8BAE102-C7C9-684A-A74E-1288C0898F43}" dt="2020-07-01T14:08:12.520" v="1712" actId="1076"/>
          <ac:spMkLst>
            <pc:docMk/>
            <pc:sldMk cId="2505284780" sldId="446"/>
            <ac:spMk id="9" creationId="{859DFA4F-B3F6-4EDB-8BBF-AA7420E1CB6E}"/>
          </ac:spMkLst>
        </pc:spChg>
        <pc:grpChg chg="mod">
          <ac:chgData name="Posada, JuanAndres" userId="0b2736ba-af94-4643-8a6e-dfd9513c051e" providerId="ADAL" clId="{B8BAE102-C7C9-684A-A74E-1288C0898F43}" dt="2020-07-01T14:08:18.423" v="1714" actId="1076"/>
          <ac:grpSpMkLst>
            <pc:docMk/>
            <pc:sldMk cId="2505284780" sldId="446"/>
            <ac:grpSpMk id="6" creationId="{EE98418B-7E0B-47FB-BBF9-5B6925F946EF}"/>
          </ac:grpSpMkLst>
        </pc:grpChg>
      </pc:sldChg>
      <pc:sldChg chg="del">
        <pc:chgData name="Posada, JuanAndres" userId="0b2736ba-af94-4643-8a6e-dfd9513c051e" providerId="ADAL" clId="{B8BAE102-C7C9-684A-A74E-1288C0898F43}" dt="2020-07-01T10:19:26.127" v="395" actId="2696"/>
        <pc:sldMkLst>
          <pc:docMk/>
          <pc:sldMk cId="746453543" sldId="447"/>
        </pc:sldMkLst>
      </pc:sldChg>
      <pc:sldChg chg="del">
        <pc:chgData name="Posada, JuanAndres" userId="0b2736ba-af94-4643-8a6e-dfd9513c051e" providerId="ADAL" clId="{B8BAE102-C7C9-684A-A74E-1288C0898F43}" dt="2020-07-01T10:21:23.605" v="424" actId="2696"/>
        <pc:sldMkLst>
          <pc:docMk/>
          <pc:sldMk cId="314856454" sldId="448"/>
        </pc:sldMkLst>
      </pc:sldChg>
      <pc:sldChg chg="del">
        <pc:chgData name="Posada, JuanAndres" userId="0b2736ba-af94-4643-8a6e-dfd9513c051e" providerId="ADAL" clId="{B8BAE102-C7C9-684A-A74E-1288C0898F43}" dt="2020-07-01T10:22:27.026" v="437" actId="2696"/>
        <pc:sldMkLst>
          <pc:docMk/>
          <pc:sldMk cId="2039868698" sldId="449"/>
        </pc:sldMkLst>
      </pc:sldChg>
      <pc:sldChg chg="del">
        <pc:chgData name="Posada, JuanAndres" userId="0b2736ba-af94-4643-8a6e-dfd9513c051e" providerId="ADAL" clId="{B8BAE102-C7C9-684A-A74E-1288C0898F43}" dt="2020-07-01T10:24:12.694" v="446" actId="2696"/>
        <pc:sldMkLst>
          <pc:docMk/>
          <pc:sldMk cId="3399781675" sldId="461"/>
        </pc:sldMkLst>
      </pc:sldChg>
      <pc:sldChg chg="del">
        <pc:chgData name="Posada, JuanAndres" userId="0b2736ba-af94-4643-8a6e-dfd9513c051e" providerId="ADAL" clId="{B8BAE102-C7C9-684A-A74E-1288C0898F43}" dt="2020-06-30T15:05:57.021" v="78" actId="2696"/>
        <pc:sldMkLst>
          <pc:docMk/>
          <pc:sldMk cId="2248988309" sldId="463"/>
        </pc:sldMkLst>
      </pc:sldChg>
      <pc:sldChg chg="del">
        <pc:chgData name="Posada, JuanAndres" userId="0b2736ba-af94-4643-8a6e-dfd9513c051e" providerId="ADAL" clId="{B8BAE102-C7C9-684A-A74E-1288C0898F43}" dt="2020-06-30T15:26:45.458" v="149" actId="2696"/>
        <pc:sldMkLst>
          <pc:docMk/>
          <pc:sldMk cId="3990031118" sldId="464"/>
        </pc:sldMkLst>
      </pc:sldChg>
      <pc:sldChg chg="del">
        <pc:chgData name="Posada, JuanAndres" userId="0b2736ba-af94-4643-8a6e-dfd9513c051e" providerId="ADAL" clId="{B8BAE102-C7C9-684A-A74E-1288C0898F43}" dt="2020-06-30T15:34:27.634" v="156" actId="2696"/>
        <pc:sldMkLst>
          <pc:docMk/>
          <pc:sldMk cId="3174371662" sldId="465"/>
        </pc:sldMkLst>
      </pc:sldChg>
      <pc:sldChg chg="del">
        <pc:chgData name="Posada, JuanAndres" userId="0b2736ba-af94-4643-8a6e-dfd9513c051e" providerId="ADAL" clId="{B8BAE102-C7C9-684A-A74E-1288C0898F43}" dt="2020-06-30T15:35:30.099" v="178" actId="2696"/>
        <pc:sldMkLst>
          <pc:docMk/>
          <pc:sldMk cId="1663070700" sldId="466"/>
        </pc:sldMkLst>
      </pc:sldChg>
      <pc:sldChg chg="addSp delSp modSp mod modClrScheme chgLayout">
        <pc:chgData name="Posada, JuanAndres" userId="0b2736ba-af94-4643-8a6e-dfd9513c051e" providerId="ADAL" clId="{B8BAE102-C7C9-684A-A74E-1288C0898F43}" dt="2020-07-01T11:13:32.607" v="688"/>
        <pc:sldMkLst>
          <pc:docMk/>
          <pc:sldMk cId="250623212" sldId="467"/>
        </pc:sldMkLst>
        <pc:spChg chg="del mod ord">
          <ac:chgData name="Posada, JuanAndres" userId="0b2736ba-af94-4643-8a6e-dfd9513c051e" providerId="ADAL" clId="{B8BAE102-C7C9-684A-A74E-1288C0898F43}" dt="2020-07-01T11:13:31.200" v="687" actId="478"/>
          <ac:spMkLst>
            <pc:docMk/>
            <pc:sldMk cId="250623212" sldId="467"/>
            <ac:spMk id="2" creationId="{CF39F0A1-2799-4B6C-B835-B887A8CE5554}"/>
          </ac:spMkLst>
        </pc:spChg>
        <pc:spChg chg="mod ord">
          <ac:chgData name="Posada, JuanAndres" userId="0b2736ba-af94-4643-8a6e-dfd9513c051e" providerId="ADAL" clId="{B8BAE102-C7C9-684A-A74E-1288C0898F43}" dt="2020-07-01T11:13:24.036" v="683" actId="700"/>
          <ac:spMkLst>
            <pc:docMk/>
            <pc:sldMk cId="250623212" sldId="467"/>
            <ac:spMk id="3" creationId="{734B9654-48D0-4EB9-A35D-1FCA0B0A745C}"/>
          </ac:spMkLst>
        </pc:spChg>
        <pc:spChg chg="add mod ord">
          <ac:chgData name="Posada, JuanAndres" userId="0b2736ba-af94-4643-8a6e-dfd9513c051e" providerId="ADAL" clId="{B8BAE102-C7C9-684A-A74E-1288C0898F43}" dt="2020-07-01T11:13:32.607" v="688"/>
          <ac:spMkLst>
            <pc:docMk/>
            <pc:sldMk cId="250623212" sldId="467"/>
            <ac:spMk id="4" creationId="{76AE7D82-9B11-A842-956E-3C60C8453614}"/>
          </ac:spMkLst>
        </pc:spChg>
      </pc:sldChg>
      <pc:sldChg chg="addSp delSp modSp mod modClrScheme chgLayout">
        <pc:chgData name="Posada, JuanAndres" userId="0b2736ba-af94-4643-8a6e-dfd9513c051e" providerId="ADAL" clId="{B8BAE102-C7C9-684A-A74E-1288C0898F43}" dt="2020-07-01T11:13:48.072" v="691"/>
        <pc:sldMkLst>
          <pc:docMk/>
          <pc:sldMk cId="3188744875" sldId="468"/>
        </pc:sldMkLst>
        <pc:spChg chg="del mod ord">
          <ac:chgData name="Posada, JuanAndres" userId="0b2736ba-af94-4643-8a6e-dfd9513c051e" providerId="ADAL" clId="{B8BAE102-C7C9-684A-A74E-1288C0898F43}" dt="2020-07-01T11:13:46.711" v="690" actId="478"/>
          <ac:spMkLst>
            <pc:docMk/>
            <pc:sldMk cId="3188744875" sldId="468"/>
            <ac:spMk id="2" creationId="{18D1050E-7A33-452C-801E-83493013BB22}"/>
          </ac:spMkLst>
        </pc:spChg>
        <pc:spChg chg="mod ord">
          <ac:chgData name="Posada, JuanAndres" userId="0b2736ba-af94-4643-8a6e-dfd9513c051e" providerId="ADAL" clId="{B8BAE102-C7C9-684A-A74E-1288C0898F43}" dt="2020-07-01T11:13:41.590" v="689" actId="700"/>
          <ac:spMkLst>
            <pc:docMk/>
            <pc:sldMk cId="3188744875" sldId="468"/>
            <ac:spMk id="3" creationId="{21118434-9598-462E-A44E-6CB8908E599E}"/>
          </ac:spMkLst>
        </pc:spChg>
        <pc:spChg chg="add mod ord">
          <ac:chgData name="Posada, JuanAndres" userId="0b2736ba-af94-4643-8a6e-dfd9513c051e" providerId="ADAL" clId="{B8BAE102-C7C9-684A-A74E-1288C0898F43}" dt="2020-07-01T11:13:48.072" v="691"/>
          <ac:spMkLst>
            <pc:docMk/>
            <pc:sldMk cId="3188744875" sldId="468"/>
            <ac:spMk id="4" creationId="{AAA796A8-73AC-CB43-9A19-22D4EEC55C4C}"/>
          </ac:spMkLst>
        </pc:spChg>
      </pc:sldChg>
      <pc:sldChg chg="delSp modSp mod modClrScheme chgLayout">
        <pc:chgData name="Posada, JuanAndres" userId="0b2736ba-af94-4643-8a6e-dfd9513c051e" providerId="ADAL" clId="{B8BAE102-C7C9-684A-A74E-1288C0898F43}" dt="2020-07-01T14:23:05.615" v="1879" actId="700"/>
        <pc:sldMkLst>
          <pc:docMk/>
          <pc:sldMk cId="94703619" sldId="750"/>
        </pc:sldMkLst>
        <pc:spChg chg="mod ord">
          <ac:chgData name="Posada, JuanAndres" userId="0b2736ba-af94-4643-8a6e-dfd9513c051e" providerId="ADAL" clId="{B8BAE102-C7C9-684A-A74E-1288C0898F43}" dt="2020-07-01T14:23:05.615" v="1879" actId="700"/>
          <ac:spMkLst>
            <pc:docMk/>
            <pc:sldMk cId="94703619" sldId="750"/>
            <ac:spMk id="2" creationId="{00000000-0000-0000-0000-000000000000}"/>
          </ac:spMkLst>
        </pc:spChg>
        <pc:spChg chg="mod ord">
          <ac:chgData name="Posada, JuanAndres" userId="0b2736ba-af94-4643-8a6e-dfd9513c051e" providerId="ADAL" clId="{B8BAE102-C7C9-684A-A74E-1288C0898F43}" dt="2020-07-01T14:23:05.615" v="1879" actId="700"/>
          <ac:spMkLst>
            <pc:docMk/>
            <pc:sldMk cId="94703619" sldId="750"/>
            <ac:spMk id="5" creationId="{00000000-0000-0000-0000-000000000000}"/>
          </ac:spMkLst>
        </pc:spChg>
        <pc:picChg chg="del">
          <ac:chgData name="Posada, JuanAndres" userId="0b2736ba-af94-4643-8a6e-dfd9513c051e" providerId="ADAL" clId="{B8BAE102-C7C9-684A-A74E-1288C0898F43}" dt="2020-07-01T14:22:54.258" v="1878" actId="478"/>
          <ac:picMkLst>
            <pc:docMk/>
            <pc:sldMk cId="94703619" sldId="750"/>
            <ac:picMk id="4" creationId="{00000000-0000-0000-0000-000000000000}"/>
          </ac:picMkLst>
        </pc:picChg>
      </pc:sldChg>
      <pc:sldChg chg="del">
        <pc:chgData name="Posada, JuanAndres" userId="0b2736ba-af94-4643-8a6e-dfd9513c051e" providerId="ADAL" clId="{B8BAE102-C7C9-684A-A74E-1288C0898F43}" dt="2020-06-30T14:58:51.699" v="41" actId="2696"/>
        <pc:sldMkLst>
          <pc:docMk/>
          <pc:sldMk cId="89313965" sldId="751"/>
        </pc:sldMkLst>
      </pc:sldChg>
      <pc:sldChg chg="addSp modSp">
        <pc:chgData name="Posada, JuanAndres" userId="0b2736ba-af94-4643-8a6e-dfd9513c051e" providerId="ADAL" clId="{B8BAE102-C7C9-684A-A74E-1288C0898F43}" dt="2020-06-30T14:48:51.557" v="16" actId="1076"/>
        <pc:sldMkLst>
          <pc:docMk/>
          <pc:sldMk cId="3210259089" sldId="753"/>
        </pc:sldMkLst>
        <pc:spChg chg="mod">
          <ac:chgData name="Posada, JuanAndres" userId="0b2736ba-af94-4643-8a6e-dfd9513c051e" providerId="ADAL" clId="{B8BAE102-C7C9-684A-A74E-1288C0898F43}" dt="2020-06-30T14:48:51.557" v="16" actId="1076"/>
          <ac:spMkLst>
            <pc:docMk/>
            <pc:sldMk cId="3210259089" sldId="753"/>
            <ac:spMk id="4" creationId="{921B23C3-362F-7F49-8177-671660284E7E}"/>
          </ac:spMkLst>
        </pc:spChg>
        <pc:spChg chg="mod">
          <ac:chgData name="Posada, JuanAndres" userId="0b2736ba-af94-4643-8a6e-dfd9513c051e" providerId="ADAL" clId="{B8BAE102-C7C9-684A-A74E-1288C0898F43}" dt="2020-06-30T14:48:51.557" v="16" actId="1076"/>
          <ac:spMkLst>
            <pc:docMk/>
            <pc:sldMk cId="3210259089" sldId="753"/>
            <ac:spMk id="5" creationId="{16DB5553-3E6A-7447-ABD0-931F4AE49FD2}"/>
          </ac:spMkLst>
        </pc:spChg>
        <pc:spChg chg="mod">
          <ac:chgData name="Posada, JuanAndres" userId="0b2736ba-af94-4643-8a6e-dfd9513c051e" providerId="ADAL" clId="{B8BAE102-C7C9-684A-A74E-1288C0898F43}" dt="2020-06-30T14:48:51.557" v="16" actId="1076"/>
          <ac:spMkLst>
            <pc:docMk/>
            <pc:sldMk cId="3210259089" sldId="753"/>
            <ac:spMk id="6" creationId="{2D77F01A-55FA-1144-BC9E-C0F8C8D2EF96}"/>
          </ac:spMkLst>
        </pc:spChg>
        <pc:spChg chg="mod">
          <ac:chgData name="Posada, JuanAndres" userId="0b2736ba-af94-4643-8a6e-dfd9513c051e" providerId="ADAL" clId="{B8BAE102-C7C9-684A-A74E-1288C0898F43}" dt="2020-06-30T14:48:51.557" v="16" actId="1076"/>
          <ac:spMkLst>
            <pc:docMk/>
            <pc:sldMk cId="3210259089" sldId="753"/>
            <ac:spMk id="7" creationId="{45B69AE8-85DC-BB4E-A915-0B17C7535AC9}"/>
          </ac:spMkLst>
        </pc:spChg>
        <pc:spChg chg="mod">
          <ac:chgData name="Posada, JuanAndres" userId="0b2736ba-af94-4643-8a6e-dfd9513c051e" providerId="ADAL" clId="{B8BAE102-C7C9-684A-A74E-1288C0898F43}" dt="2020-06-30T14:48:51.557" v="16" actId="1076"/>
          <ac:spMkLst>
            <pc:docMk/>
            <pc:sldMk cId="3210259089" sldId="753"/>
            <ac:spMk id="8" creationId="{F12B1F52-B2F8-CB48-9BC3-07A61899A390}"/>
          </ac:spMkLst>
        </pc:spChg>
        <pc:spChg chg="mod">
          <ac:chgData name="Posada, JuanAndres" userId="0b2736ba-af94-4643-8a6e-dfd9513c051e" providerId="ADAL" clId="{B8BAE102-C7C9-684A-A74E-1288C0898F43}" dt="2020-06-30T14:48:51.557" v="16" actId="1076"/>
          <ac:spMkLst>
            <pc:docMk/>
            <pc:sldMk cId="3210259089" sldId="753"/>
            <ac:spMk id="9" creationId="{31F29B8F-DD34-D841-9A64-E3D08E8657F0}"/>
          </ac:spMkLst>
        </pc:spChg>
        <pc:spChg chg="mod">
          <ac:chgData name="Posada, JuanAndres" userId="0b2736ba-af94-4643-8a6e-dfd9513c051e" providerId="ADAL" clId="{B8BAE102-C7C9-684A-A74E-1288C0898F43}" dt="2020-06-30T14:48:51.557" v="16" actId="1076"/>
          <ac:spMkLst>
            <pc:docMk/>
            <pc:sldMk cId="3210259089" sldId="753"/>
            <ac:spMk id="10" creationId="{A64162AF-549F-E04A-8DFE-E7BC6AEA3B11}"/>
          </ac:spMkLst>
        </pc:spChg>
        <pc:spChg chg="mod">
          <ac:chgData name="Posada, JuanAndres" userId="0b2736ba-af94-4643-8a6e-dfd9513c051e" providerId="ADAL" clId="{B8BAE102-C7C9-684A-A74E-1288C0898F43}" dt="2020-06-30T14:48:51.557" v="16" actId="1076"/>
          <ac:spMkLst>
            <pc:docMk/>
            <pc:sldMk cId="3210259089" sldId="753"/>
            <ac:spMk id="11" creationId="{FB09BF10-2969-6841-B78D-90AE1C2920B7}"/>
          </ac:spMkLst>
        </pc:spChg>
        <pc:spChg chg="mod">
          <ac:chgData name="Posada, JuanAndres" userId="0b2736ba-af94-4643-8a6e-dfd9513c051e" providerId="ADAL" clId="{B8BAE102-C7C9-684A-A74E-1288C0898F43}" dt="2020-06-30T14:48:51.557" v="16" actId="1076"/>
          <ac:spMkLst>
            <pc:docMk/>
            <pc:sldMk cId="3210259089" sldId="753"/>
            <ac:spMk id="12" creationId="{C02CACC5-0075-3B47-84DD-FD65ECE59ED0}"/>
          </ac:spMkLst>
        </pc:spChg>
        <pc:spChg chg="add mod">
          <ac:chgData name="Posada, JuanAndres" userId="0b2736ba-af94-4643-8a6e-dfd9513c051e" providerId="ADAL" clId="{B8BAE102-C7C9-684A-A74E-1288C0898F43}" dt="2020-06-30T14:48:51.557" v="16" actId="1076"/>
          <ac:spMkLst>
            <pc:docMk/>
            <pc:sldMk cId="3210259089" sldId="753"/>
            <ac:spMk id="13" creationId="{F63FD218-4F45-4D4E-8158-72BA16D169AA}"/>
          </ac:spMkLst>
        </pc:spChg>
        <pc:spChg chg="mod">
          <ac:chgData name="Posada, JuanAndres" userId="0b2736ba-af94-4643-8a6e-dfd9513c051e" providerId="ADAL" clId="{B8BAE102-C7C9-684A-A74E-1288C0898F43}" dt="2020-06-30T14:48:51.557" v="16" actId="1076"/>
          <ac:spMkLst>
            <pc:docMk/>
            <pc:sldMk cId="3210259089" sldId="753"/>
            <ac:spMk id="14" creationId="{7FA647F8-9515-9342-A283-D8D2F19476E2}"/>
          </ac:spMkLst>
        </pc:spChg>
        <pc:spChg chg="mod">
          <ac:chgData name="Posada, JuanAndres" userId="0b2736ba-af94-4643-8a6e-dfd9513c051e" providerId="ADAL" clId="{B8BAE102-C7C9-684A-A74E-1288C0898F43}" dt="2020-06-30T14:48:51.557" v="16" actId="1076"/>
          <ac:spMkLst>
            <pc:docMk/>
            <pc:sldMk cId="3210259089" sldId="753"/>
            <ac:spMk id="16" creationId="{8A984204-CC4C-EF49-BE33-5EC21C29D271}"/>
          </ac:spMkLst>
        </pc:spChg>
        <pc:spChg chg="add mod">
          <ac:chgData name="Posada, JuanAndres" userId="0b2736ba-af94-4643-8a6e-dfd9513c051e" providerId="ADAL" clId="{B8BAE102-C7C9-684A-A74E-1288C0898F43}" dt="2020-06-30T14:48:51.557" v="16" actId="1076"/>
          <ac:spMkLst>
            <pc:docMk/>
            <pc:sldMk cId="3210259089" sldId="753"/>
            <ac:spMk id="17" creationId="{B5230119-2A51-8E48-BFF7-F7BFC6449FDC}"/>
          </ac:spMkLst>
        </pc:spChg>
      </pc:sldChg>
      <pc:sldChg chg="addSp delSp modSp add">
        <pc:chgData name="Posada, JuanAndres" userId="0b2736ba-af94-4643-8a6e-dfd9513c051e" providerId="ADAL" clId="{B8BAE102-C7C9-684A-A74E-1288C0898F43}" dt="2020-06-30T15:26:31.645" v="148" actId="207"/>
        <pc:sldMkLst>
          <pc:docMk/>
          <pc:sldMk cId="479972319" sldId="754"/>
        </pc:sldMkLst>
        <pc:spChg chg="mod">
          <ac:chgData name="Posada, JuanAndres" userId="0b2736ba-af94-4643-8a6e-dfd9513c051e" providerId="ADAL" clId="{B8BAE102-C7C9-684A-A74E-1288C0898F43}" dt="2020-06-30T14:55:22.717" v="22" actId="255"/>
          <ac:spMkLst>
            <pc:docMk/>
            <pc:sldMk cId="479972319" sldId="754"/>
            <ac:spMk id="3" creationId="{9B5A062E-3323-C747-934C-0E1FD87C710B}"/>
          </ac:spMkLst>
        </pc:spChg>
        <pc:spChg chg="add del mod">
          <ac:chgData name="Posada, JuanAndres" userId="0b2736ba-af94-4643-8a6e-dfd9513c051e" providerId="ADAL" clId="{B8BAE102-C7C9-684A-A74E-1288C0898F43}" dt="2020-06-30T15:26:26.778" v="146" actId="478"/>
          <ac:spMkLst>
            <pc:docMk/>
            <pc:sldMk cId="479972319" sldId="754"/>
            <ac:spMk id="4" creationId="{3C00F5F2-9FFD-554F-B610-E41E79246F44}"/>
          </ac:spMkLst>
        </pc:spChg>
        <pc:spChg chg="add del mod">
          <ac:chgData name="Posada, JuanAndres" userId="0b2736ba-af94-4643-8a6e-dfd9513c051e" providerId="ADAL" clId="{B8BAE102-C7C9-684A-A74E-1288C0898F43}" dt="2020-06-30T15:26:26.778" v="146" actId="478"/>
          <ac:spMkLst>
            <pc:docMk/>
            <pc:sldMk cId="479972319" sldId="754"/>
            <ac:spMk id="5" creationId="{27509C47-4654-5F46-B931-FD57B19B80EB}"/>
          </ac:spMkLst>
        </pc:spChg>
        <pc:spChg chg="add del mod">
          <ac:chgData name="Posada, JuanAndres" userId="0b2736ba-af94-4643-8a6e-dfd9513c051e" providerId="ADAL" clId="{B8BAE102-C7C9-684A-A74E-1288C0898F43}" dt="2020-06-30T15:26:26.778" v="146" actId="478"/>
          <ac:spMkLst>
            <pc:docMk/>
            <pc:sldMk cId="479972319" sldId="754"/>
            <ac:spMk id="6" creationId="{098A3494-38CB-0F42-BCD4-600F45A4A140}"/>
          </ac:spMkLst>
        </pc:spChg>
        <pc:spChg chg="add del mod">
          <ac:chgData name="Posada, JuanAndres" userId="0b2736ba-af94-4643-8a6e-dfd9513c051e" providerId="ADAL" clId="{B8BAE102-C7C9-684A-A74E-1288C0898F43}" dt="2020-06-30T15:26:26.778" v="146" actId="478"/>
          <ac:spMkLst>
            <pc:docMk/>
            <pc:sldMk cId="479972319" sldId="754"/>
            <ac:spMk id="7" creationId="{8D60DA24-3633-7244-9A5C-F45874FB7D3D}"/>
          </ac:spMkLst>
        </pc:spChg>
        <pc:spChg chg="add del mod">
          <ac:chgData name="Posada, JuanAndres" userId="0b2736ba-af94-4643-8a6e-dfd9513c051e" providerId="ADAL" clId="{B8BAE102-C7C9-684A-A74E-1288C0898F43}" dt="2020-06-30T15:26:26.778" v="146" actId="478"/>
          <ac:spMkLst>
            <pc:docMk/>
            <pc:sldMk cId="479972319" sldId="754"/>
            <ac:spMk id="8" creationId="{EC6D9530-8678-414F-B637-51D79A4BAF64}"/>
          </ac:spMkLst>
        </pc:spChg>
        <pc:spChg chg="add del mod">
          <ac:chgData name="Posada, JuanAndres" userId="0b2736ba-af94-4643-8a6e-dfd9513c051e" providerId="ADAL" clId="{B8BAE102-C7C9-684A-A74E-1288C0898F43}" dt="2020-06-30T15:26:26.778" v="146" actId="478"/>
          <ac:spMkLst>
            <pc:docMk/>
            <pc:sldMk cId="479972319" sldId="754"/>
            <ac:spMk id="9" creationId="{163E09A4-C7E8-BD4A-8E58-7EFC44EBDDBB}"/>
          </ac:spMkLst>
        </pc:spChg>
        <pc:spChg chg="add del mod">
          <ac:chgData name="Posada, JuanAndres" userId="0b2736ba-af94-4643-8a6e-dfd9513c051e" providerId="ADAL" clId="{B8BAE102-C7C9-684A-A74E-1288C0898F43}" dt="2020-06-30T15:26:26.778" v="146" actId="478"/>
          <ac:spMkLst>
            <pc:docMk/>
            <pc:sldMk cId="479972319" sldId="754"/>
            <ac:spMk id="10" creationId="{63909F91-6E68-C445-96F7-238F27CEC1F6}"/>
          </ac:spMkLst>
        </pc:spChg>
        <pc:spChg chg="add del mod">
          <ac:chgData name="Posada, JuanAndres" userId="0b2736ba-af94-4643-8a6e-dfd9513c051e" providerId="ADAL" clId="{B8BAE102-C7C9-684A-A74E-1288C0898F43}" dt="2020-06-30T15:26:26.778" v="146" actId="478"/>
          <ac:spMkLst>
            <pc:docMk/>
            <pc:sldMk cId="479972319" sldId="754"/>
            <ac:spMk id="11" creationId="{83B65F47-4AB2-C347-AD4F-CCB010B4C6A5}"/>
          </ac:spMkLst>
        </pc:spChg>
        <pc:spChg chg="add del mod">
          <ac:chgData name="Posada, JuanAndres" userId="0b2736ba-af94-4643-8a6e-dfd9513c051e" providerId="ADAL" clId="{B8BAE102-C7C9-684A-A74E-1288C0898F43}" dt="2020-06-30T15:26:26.778" v="146" actId="478"/>
          <ac:spMkLst>
            <pc:docMk/>
            <pc:sldMk cId="479972319" sldId="754"/>
            <ac:spMk id="12" creationId="{E7E81A8E-233C-F645-A34C-5462A4288460}"/>
          </ac:spMkLst>
        </pc:spChg>
        <pc:spChg chg="add del mod">
          <ac:chgData name="Posada, JuanAndres" userId="0b2736ba-af94-4643-8a6e-dfd9513c051e" providerId="ADAL" clId="{B8BAE102-C7C9-684A-A74E-1288C0898F43}" dt="2020-06-30T15:26:26.778" v="146" actId="478"/>
          <ac:spMkLst>
            <pc:docMk/>
            <pc:sldMk cId="479972319" sldId="754"/>
            <ac:spMk id="13" creationId="{25582CDA-9521-C64E-A2A8-62D5C77943A3}"/>
          </ac:spMkLst>
        </pc:spChg>
        <pc:spChg chg="add del mod">
          <ac:chgData name="Posada, JuanAndres" userId="0b2736ba-af94-4643-8a6e-dfd9513c051e" providerId="ADAL" clId="{B8BAE102-C7C9-684A-A74E-1288C0898F43}" dt="2020-06-30T15:26:26.778" v="146" actId="478"/>
          <ac:spMkLst>
            <pc:docMk/>
            <pc:sldMk cId="479972319" sldId="754"/>
            <ac:spMk id="14" creationId="{0FA139BC-FD58-FB4E-B1B7-E8889755E555}"/>
          </ac:spMkLst>
        </pc:spChg>
        <pc:spChg chg="add del mod">
          <ac:chgData name="Posada, JuanAndres" userId="0b2736ba-af94-4643-8a6e-dfd9513c051e" providerId="ADAL" clId="{B8BAE102-C7C9-684A-A74E-1288C0898F43}" dt="2020-06-30T15:26:26.778" v="146" actId="478"/>
          <ac:spMkLst>
            <pc:docMk/>
            <pc:sldMk cId="479972319" sldId="754"/>
            <ac:spMk id="15" creationId="{F108A74B-DEEC-4742-855E-3FCFED6093CE}"/>
          </ac:spMkLst>
        </pc:spChg>
        <pc:spChg chg="add del mod">
          <ac:chgData name="Posada, JuanAndres" userId="0b2736ba-af94-4643-8a6e-dfd9513c051e" providerId="ADAL" clId="{B8BAE102-C7C9-684A-A74E-1288C0898F43}" dt="2020-06-30T15:26:26.778" v="146" actId="478"/>
          <ac:spMkLst>
            <pc:docMk/>
            <pc:sldMk cId="479972319" sldId="754"/>
            <ac:spMk id="16" creationId="{D980187F-740F-2040-B6E9-A8EB8274C100}"/>
          </ac:spMkLst>
        </pc:spChg>
        <pc:spChg chg="add del mod">
          <ac:chgData name="Posada, JuanAndres" userId="0b2736ba-af94-4643-8a6e-dfd9513c051e" providerId="ADAL" clId="{B8BAE102-C7C9-684A-A74E-1288C0898F43}" dt="2020-06-30T15:26:26.778" v="146" actId="478"/>
          <ac:spMkLst>
            <pc:docMk/>
            <pc:sldMk cId="479972319" sldId="754"/>
            <ac:spMk id="17" creationId="{7B3756F1-C42F-BC49-BFE0-06EA4090B073}"/>
          </ac:spMkLst>
        </pc:spChg>
        <pc:spChg chg="add del mod">
          <ac:chgData name="Posada, JuanAndres" userId="0b2736ba-af94-4643-8a6e-dfd9513c051e" providerId="ADAL" clId="{B8BAE102-C7C9-684A-A74E-1288C0898F43}" dt="2020-06-30T15:26:26.778" v="146" actId="478"/>
          <ac:spMkLst>
            <pc:docMk/>
            <pc:sldMk cId="479972319" sldId="754"/>
            <ac:spMk id="18" creationId="{FE7F2F64-EB99-5A45-BE99-8428F68475CA}"/>
          </ac:spMkLst>
        </pc:spChg>
        <pc:spChg chg="add del mod">
          <ac:chgData name="Posada, JuanAndres" userId="0b2736ba-af94-4643-8a6e-dfd9513c051e" providerId="ADAL" clId="{B8BAE102-C7C9-684A-A74E-1288C0898F43}" dt="2020-06-30T15:26:26.778" v="146" actId="478"/>
          <ac:spMkLst>
            <pc:docMk/>
            <pc:sldMk cId="479972319" sldId="754"/>
            <ac:spMk id="19" creationId="{191DBACA-8F7C-534D-8C4C-3DF8AC579EC5}"/>
          </ac:spMkLst>
        </pc:spChg>
        <pc:spChg chg="add del mod">
          <ac:chgData name="Posada, JuanAndres" userId="0b2736ba-af94-4643-8a6e-dfd9513c051e" providerId="ADAL" clId="{B8BAE102-C7C9-684A-A74E-1288C0898F43}" dt="2020-06-30T15:26:26.778" v="146" actId="478"/>
          <ac:spMkLst>
            <pc:docMk/>
            <pc:sldMk cId="479972319" sldId="754"/>
            <ac:spMk id="20" creationId="{78793DC5-B9CA-F640-A8D0-DE3762A2E718}"/>
          </ac:spMkLst>
        </pc:spChg>
        <pc:spChg chg="add mod">
          <ac:chgData name="Posada, JuanAndres" userId="0b2736ba-af94-4643-8a6e-dfd9513c051e" providerId="ADAL" clId="{B8BAE102-C7C9-684A-A74E-1288C0898F43}" dt="2020-06-30T15:26:31.645" v="148" actId="207"/>
          <ac:spMkLst>
            <pc:docMk/>
            <pc:sldMk cId="479972319" sldId="754"/>
            <ac:spMk id="21" creationId="{9310E9FA-B8B7-A542-BD58-688310C1970F}"/>
          </ac:spMkLst>
        </pc:spChg>
        <pc:spChg chg="add mod">
          <ac:chgData name="Posada, JuanAndres" userId="0b2736ba-af94-4643-8a6e-dfd9513c051e" providerId="ADAL" clId="{B8BAE102-C7C9-684A-A74E-1288C0898F43}" dt="2020-06-30T15:26:27.178" v="147"/>
          <ac:spMkLst>
            <pc:docMk/>
            <pc:sldMk cId="479972319" sldId="754"/>
            <ac:spMk id="22" creationId="{3D3FA6C9-F267-5E42-8371-29806A608084}"/>
          </ac:spMkLst>
        </pc:spChg>
        <pc:spChg chg="add mod">
          <ac:chgData name="Posada, JuanAndres" userId="0b2736ba-af94-4643-8a6e-dfd9513c051e" providerId="ADAL" clId="{B8BAE102-C7C9-684A-A74E-1288C0898F43}" dt="2020-06-30T15:26:27.178" v="147"/>
          <ac:spMkLst>
            <pc:docMk/>
            <pc:sldMk cId="479972319" sldId="754"/>
            <ac:spMk id="23" creationId="{6EBD4612-1464-C64E-9847-4984D329D505}"/>
          </ac:spMkLst>
        </pc:spChg>
        <pc:spChg chg="add mod">
          <ac:chgData name="Posada, JuanAndres" userId="0b2736ba-af94-4643-8a6e-dfd9513c051e" providerId="ADAL" clId="{B8BAE102-C7C9-684A-A74E-1288C0898F43}" dt="2020-06-30T15:26:27.178" v="147"/>
          <ac:spMkLst>
            <pc:docMk/>
            <pc:sldMk cId="479972319" sldId="754"/>
            <ac:spMk id="24" creationId="{3E45834E-50E8-324C-9FD8-54FC51DACE28}"/>
          </ac:spMkLst>
        </pc:spChg>
        <pc:spChg chg="add mod">
          <ac:chgData name="Posada, JuanAndres" userId="0b2736ba-af94-4643-8a6e-dfd9513c051e" providerId="ADAL" clId="{B8BAE102-C7C9-684A-A74E-1288C0898F43}" dt="2020-06-30T15:26:27.178" v="147"/>
          <ac:spMkLst>
            <pc:docMk/>
            <pc:sldMk cId="479972319" sldId="754"/>
            <ac:spMk id="25" creationId="{7968DFF4-7DFB-C047-8920-8F88F8F1437B}"/>
          </ac:spMkLst>
        </pc:spChg>
        <pc:spChg chg="add mod">
          <ac:chgData name="Posada, JuanAndres" userId="0b2736ba-af94-4643-8a6e-dfd9513c051e" providerId="ADAL" clId="{B8BAE102-C7C9-684A-A74E-1288C0898F43}" dt="2020-06-30T15:26:27.178" v="147"/>
          <ac:spMkLst>
            <pc:docMk/>
            <pc:sldMk cId="479972319" sldId="754"/>
            <ac:spMk id="26" creationId="{5ADEDB50-A81C-4A41-9167-4156E7A199A2}"/>
          </ac:spMkLst>
        </pc:spChg>
        <pc:spChg chg="add mod">
          <ac:chgData name="Posada, JuanAndres" userId="0b2736ba-af94-4643-8a6e-dfd9513c051e" providerId="ADAL" clId="{B8BAE102-C7C9-684A-A74E-1288C0898F43}" dt="2020-06-30T15:26:27.178" v="147"/>
          <ac:spMkLst>
            <pc:docMk/>
            <pc:sldMk cId="479972319" sldId="754"/>
            <ac:spMk id="27" creationId="{A34AC2EE-B9BE-4643-9FC1-4FB66DE24CE2}"/>
          </ac:spMkLst>
        </pc:spChg>
        <pc:spChg chg="add mod">
          <ac:chgData name="Posada, JuanAndres" userId="0b2736ba-af94-4643-8a6e-dfd9513c051e" providerId="ADAL" clId="{B8BAE102-C7C9-684A-A74E-1288C0898F43}" dt="2020-06-30T15:26:27.178" v="147"/>
          <ac:spMkLst>
            <pc:docMk/>
            <pc:sldMk cId="479972319" sldId="754"/>
            <ac:spMk id="28" creationId="{3DD9C26F-05F8-F14C-9DC6-D4448B025340}"/>
          </ac:spMkLst>
        </pc:spChg>
        <pc:spChg chg="add mod">
          <ac:chgData name="Posada, JuanAndres" userId="0b2736ba-af94-4643-8a6e-dfd9513c051e" providerId="ADAL" clId="{B8BAE102-C7C9-684A-A74E-1288C0898F43}" dt="2020-06-30T15:26:27.178" v="147"/>
          <ac:spMkLst>
            <pc:docMk/>
            <pc:sldMk cId="479972319" sldId="754"/>
            <ac:spMk id="29" creationId="{11F9EFE5-2593-6C43-ADDF-062103907EB7}"/>
          </ac:spMkLst>
        </pc:spChg>
        <pc:spChg chg="add mod">
          <ac:chgData name="Posada, JuanAndres" userId="0b2736ba-af94-4643-8a6e-dfd9513c051e" providerId="ADAL" clId="{B8BAE102-C7C9-684A-A74E-1288C0898F43}" dt="2020-06-30T15:26:27.178" v="147"/>
          <ac:spMkLst>
            <pc:docMk/>
            <pc:sldMk cId="479972319" sldId="754"/>
            <ac:spMk id="30" creationId="{8952509B-B3F1-2F48-AB44-D73B625662EF}"/>
          </ac:spMkLst>
        </pc:spChg>
        <pc:spChg chg="add mod">
          <ac:chgData name="Posada, JuanAndres" userId="0b2736ba-af94-4643-8a6e-dfd9513c051e" providerId="ADAL" clId="{B8BAE102-C7C9-684A-A74E-1288C0898F43}" dt="2020-06-30T15:26:27.178" v="147"/>
          <ac:spMkLst>
            <pc:docMk/>
            <pc:sldMk cId="479972319" sldId="754"/>
            <ac:spMk id="31" creationId="{DBD841F9-26DF-8142-9353-29787411496D}"/>
          </ac:spMkLst>
        </pc:spChg>
        <pc:spChg chg="add mod">
          <ac:chgData name="Posada, JuanAndres" userId="0b2736ba-af94-4643-8a6e-dfd9513c051e" providerId="ADAL" clId="{B8BAE102-C7C9-684A-A74E-1288C0898F43}" dt="2020-06-30T15:26:27.178" v="147"/>
          <ac:spMkLst>
            <pc:docMk/>
            <pc:sldMk cId="479972319" sldId="754"/>
            <ac:spMk id="32" creationId="{B0772D83-5843-364E-BFCB-39A576E7AA59}"/>
          </ac:spMkLst>
        </pc:spChg>
        <pc:spChg chg="add mod">
          <ac:chgData name="Posada, JuanAndres" userId="0b2736ba-af94-4643-8a6e-dfd9513c051e" providerId="ADAL" clId="{B8BAE102-C7C9-684A-A74E-1288C0898F43}" dt="2020-06-30T15:26:27.178" v="147"/>
          <ac:spMkLst>
            <pc:docMk/>
            <pc:sldMk cId="479972319" sldId="754"/>
            <ac:spMk id="33" creationId="{B9F02316-C8DE-3F4D-822A-FF66983DC974}"/>
          </ac:spMkLst>
        </pc:spChg>
        <pc:spChg chg="add mod">
          <ac:chgData name="Posada, JuanAndres" userId="0b2736ba-af94-4643-8a6e-dfd9513c051e" providerId="ADAL" clId="{B8BAE102-C7C9-684A-A74E-1288C0898F43}" dt="2020-06-30T15:26:27.178" v="147"/>
          <ac:spMkLst>
            <pc:docMk/>
            <pc:sldMk cId="479972319" sldId="754"/>
            <ac:spMk id="34" creationId="{7C51B7F5-80AA-4049-97F1-7503BCAFF685}"/>
          </ac:spMkLst>
        </pc:spChg>
        <pc:spChg chg="add mod">
          <ac:chgData name="Posada, JuanAndres" userId="0b2736ba-af94-4643-8a6e-dfd9513c051e" providerId="ADAL" clId="{B8BAE102-C7C9-684A-A74E-1288C0898F43}" dt="2020-06-30T15:26:27.178" v="147"/>
          <ac:spMkLst>
            <pc:docMk/>
            <pc:sldMk cId="479972319" sldId="754"/>
            <ac:spMk id="35" creationId="{0DB8D055-6896-964B-AE4A-3FD47E2A22C9}"/>
          </ac:spMkLst>
        </pc:spChg>
        <pc:spChg chg="add mod">
          <ac:chgData name="Posada, JuanAndres" userId="0b2736ba-af94-4643-8a6e-dfd9513c051e" providerId="ADAL" clId="{B8BAE102-C7C9-684A-A74E-1288C0898F43}" dt="2020-06-30T15:26:27.178" v="147"/>
          <ac:spMkLst>
            <pc:docMk/>
            <pc:sldMk cId="479972319" sldId="754"/>
            <ac:spMk id="36" creationId="{A9EEFB75-02F9-484E-8FB6-360730125292}"/>
          </ac:spMkLst>
        </pc:spChg>
        <pc:spChg chg="add mod">
          <ac:chgData name="Posada, JuanAndres" userId="0b2736ba-af94-4643-8a6e-dfd9513c051e" providerId="ADAL" clId="{B8BAE102-C7C9-684A-A74E-1288C0898F43}" dt="2020-06-30T15:26:27.178" v="147"/>
          <ac:spMkLst>
            <pc:docMk/>
            <pc:sldMk cId="479972319" sldId="754"/>
            <ac:spMk id="37" creationId="{72D7EE23-D3D6-6F4E-A876-C7CEE06DCB08}"/>
          </ac:spMkLst>
        </pc:spChg>
      </pc:sldChg>
      <pc:sldChg chg="addSp delSp modSp add ord">
        <pc:chgData name="Posada, JuanAndres" userId="0b2736ba-af94-4643-8a6e-dfd9513c051e" providerId="ADAL" clId="{B8BAE102-C7C9-684A-A74E-1288C0898F43}" dt="2020-06-30T15:05:43.356" v="75" actId="113"/>
        <pc:sldMkLst>
          <pc:docMk/>
          <pc:sldMk cId="3107237339" sldId="755"/>
        </pc:sldMkLst>
        <pc:spChg chg="mod">
          <ac:chgData name="Posada, JuanAndres" userId="0b2736ba-af94-4643-8a6e-dfd9513c051e" providerId="ADAL" clId="{B8BAE102-C7C9-684A-A74E-1288C0898F43}" dt="2020-06-30T14:59:23.861" v="45"/>
          <ac:spMkLst>
            <pc:docMk/>
            <pc:sldMk cId="3107237339" sldId="755"/>
            <ac:spMk id="2" creationId="{D9C97F83-A517-6841-93E1-FE1C76280544}"/>
          </ac:spMkLst>
        </pc:spChg>
        <pc:spChg chg="mod">
          <ac:chgData name="Posada, JuanAndres" userId="0b2736ba-af94-4643-8a6e-dfd9513c051e" providerId="ADAL" clId="{B8BAE102-C7C9-684A-A74E-1288C0898F43}" dt="2020-06-30T15:05:09.434" v="70" actId="1076"/>
          <ac:spMkLst>
            <pc:docMk/>
            <pc:sldMk cId="3107237339" sldId="755"/>
            <ac:spMk id="3" creationId="{368E80D3-BA1C-EF40-91ED-6B3A187F3C75}"/>
          </ac:spMkLst>
        </pc:spChg>
        <pc:spChg chg="add del mod">
          <ac:chgData name="Posada, JuanAndres" userId="0b2736ba-af94-4643-8a6e-dfd9513c051e" providerId="ADAL" clId="{B8BAE102-C7C9-684A-A74E-1288C0898F43}" dt="2020-06-30T15:00:03.321" v="53" actId="478"/>
          <ac:spMkLst>
            <pc:docMk/>
            <pc:sldMk cId="3107237339" sldId="755"/>
            <ac:spMk id="5" creationId="{EA81377E-AC38-DC4E-96DA-CEE9B37FF658}"/>
          </ac:spMkLst>
        </pc:spChg>
        <pc:spChg chg="add del mod">
          <ac:chgData name="Posada, JuanAndres" userId="0b2736ba-af94-4643-8a6e-dfd9513c051e" providerId="ADAL" clId="{B8BAE102-C7C9-684A-A74E-1288C0898F43}" dt="2020-06-30T15:00:03.321" v="53" actId="478"/>
          <ac:spMkLst>
            <pc:docMk/>
            <pc:sldMk cId="3107237339" sldId="755"/>
            <ac:spMk id="6" creationId="{1922C74E-4015-3E47-AF1F-ADECDC83F5F6}"/>
          </ac:spMkLst>
        </pc:spChg>
        <pc:spChg chg="add del mod">
          <ac:chgData name="Posada, JuanAndres" userId="0b2736ba-af94-4643-8a6e-dfd9513c051e" providerId="ADAL" clId="{B8BAE102-C7C9-684A-A74E-1288C0898F43}" dt="2020-06-30T15:00:03.321" v="53" actId="478"/>
          <ac:spMkLst>
            <pc:docMk/>
            <pc:sldMk cId="3107237339" sldId="755"/>
            <ac:spMk id="7" creationId="{B0EE5481-D6B5-2848-82A5-9BFF73F29E10}"/>
          </ac:spMkLst>
        </pc:spChg>
        <pc:spChg chg="add del mod">
          <ac:chgData name="Posada, JuanAndres" userId="0b2736ba-af94-4643-8a6e-dfd9513c051e" providerId="ADAL" clId="{B8BAE102-C7C9-684A-A74E-1288C0898F43}" dt="2020-06-30T15:00:03.321" v="53" actId="478"/>
          <ac:spMkLst>
            <pc:docMk/>
            <pc:sldMk cId="3107237339" sldId="755"/>
            <ac:spMk id="8" creationId="{E0ABC3FE-FE67-4E4D-9772-3F1B7EC9EE74}"/>
          </ac:spMkLst>
        </pc:spChg>
        <pc:spChg chg="add del mod">
          <ac:chgData name="Posada, JuanAndres" userId="0b2736ba-af94-4643-8a6e-dfd9513c051e" providerId="ADAL" clId="{B8BAE102-C7C9-684A-A74E-1288C0898F43}" dt="2020-06-30T15:00:03.321" v="53" actId="478"/>
          <ac:spMkLst>
            <pc:docMk/>
            <pc:sldMk cId="3107237339" sldId="755"/>
            <ac:spMk id="9" creationId="{3DC765DE-92A1-9240-827C-51F369923059}"/>
          </ac:spMkLst>
        </pc:spChg>
        <pc:spChg chg="add del mod">
          <ac:chgData name="Posada, JuanAndres" userId="0b2736ba-af94-4643-8a6e-dfd9513c051e" providerId="ADAL" clId="{B8BAE102-C7C9-684A-A74E-1288C0898F43}" dt="2020-06-30T15:00:03.321" v="53" actId="478"/>
          <ac:spMkLst>
            <pc:docMk/>
            <pc:sldMk cId="3107237339" sldId="755"/>
            <ac:spMk id="10" creationId="{2D0E1D30-398B-A84D-8A3F-B6AEA9474DF2}"/>
          </ac:spMkLst>
        </pc:spChg>
        <pc:spChg chg="add del mod">
          <ac:chgData name="Posada, JuanAndres" userId="0b2736ba-af94-4643-8a6e-dfd9513c051e" providerId="ADAL" clId="{B8BAE102-C7C9-684A-A74E-1288C0898F43}" dt="2020-06-30T15:00:03.321" v="53" actId="478"/>
          <ac:spMkLst>
            <pc:docMk/>
            <pc:sldMk cId="3107237339" sldId="755"/>
            <ac:spMk id="11" creationId="{46A70160-35C6-FC48-9112-14A5DE5DDB6A}"/>
          </ac:spMkLst>
        </pc:spChg>
        <pc:spChg chg="add del mod">
          <ac:chgData name="Posada, JuanAndres" userId="0b2736ba-af94-4643-8a6e-dfd9513c051e" providerId="ADAL" clId="{B8BAE102-C7C9-684A-A74E-1288C0898F43}" dt="2020-06-30T15:00:03.321" v="53" actId="478"/>
          <ac:spMkLst>
            <pc:docMk/>
            <pc:sldMk cId="3107237339" sldId="755"/>
            <ac:spMk id="12" creationId="{C5D65C12-DF77-FE47-9AD1-318E979FEAEE}"/>
          </ac:spMkLst>
        </pc:spChg>
        <pc:spChg chg="add del mod">
          <ac:chgData name="Posada, JuanAndres" userId="0b2736ba-af94-4643-8a6e-dfd9513c051e" providerId="ADAL" clId="{B8BAE102-C7C9-684A-A74E-1288C0898F43}" dt="2020-06-30T15:00:03.321" v="53" actId="478"/>
          <ac:spMkLst>
            <pc:docMk/>
            <pc:sldMk cId="3107237339" sldId="755"/>
            <ac:spMk id="13" creationId="{24A8A653-7A88-3747-811C-7B6DFD430DE7}"/>
          </ac:spMkLst>
        </pc:spChg>
        <pc:spChg chg="add del mod">
          <ac:chgData name="Posada, JuanAndres" userId="0b2736ba-af94-4643-8a6e-dfd9513c051e" providerId="ADAL" clId="{B8BAE102-C7C9-684A-A74E-1288C0898F43}" dt="2020-06-30T15:00:03.321" v="53" actId="478"/>
          <ac:spMkLst>
            <pc:docMk/>
            <pc:sldMk cId="3107237339" sldId="755"/>
            <ac:spMk id="14" creationId="{68077F91-F0FA-3B46-BF34-01DCE4DED6C7}"/>
          </ac:spMkLst>
        </pc:spChg>
        <pc:spChg chg="add del mod">
          <ac:chgData name="Posada, JuanAndres" userId="0b2736ba-af94-4643-8a6e-dfd9513c051e" providerId="ADAL" clId="{B8BAE102-C7C9-684A-A74E-1288C0898F43}" dt="2020-06-30T15:00:03.321" v="53" actId="478"/>
          <ac:spMkLst>
            <pc:docMk/>
            <pc:sldMk cId="3107237339" sldId="755"/>
            <ac:spMk id="15" creationId="{A03DA307-F045-BD4B-9D19-1AB086DEE7C4}"/>
          </ac:spMkLst>
        </pc:spChg>
        <pc:spChg chg="add del mod">
          <ac:chgData name="Posada, JuanAndres" userId="0b2736ba-af94-4643-8a6e-dfd9513c051e" providerId="ADAL" clId="{B8BAE102-C7C9-684A-A74E-1288C0898F43}" dt="2020-06-30T15:00:03.321" v="53" actId="478"/>
          <ac:spMkLst>
            <pc:docMk/>
            <pc:sldMk cId="3107237339" sldId="755"/>
            <ac:spMk id="16" creationId="{6D1CB8B6-5158-B24E-BE12-168DBCAC1E7F}"/>
          </ac:spMkLst>
        </pc:spChg>
        <pc:spChg chg="add del mod">
          <ac:chgData name="Posada, JuanAndres" userId="0b2736ba-af94-4643-8a6e-dfd9513c051e" providerId="ADAL" clId="{B8BAE102-C7C9-684A-A74E-1288C0898F43}" dt="2020-06-30T15:00:03.321" v="53" actId="478"/>
          <ac:spMkLst>
            <pc:docMk/>
            <pc:sldMk cId="3107237339" sldId="755"/>
            <ac:spMk id="17" creationId="{8B139D89-E90B-5345-B396-9A3E21915754}"/>
          </ac:spMkLst>
        </pc:spChg>
        <pc:spChg chg="add del mod">
          <ac:chgData name="Posada, JuanAndres" userId="0b2736ba-af94-4643-8a6e-dfd9513c051e" providerId="ADAL" clId="{B8BAE102-C7C9-684A-A74E-1288C0898F43}" dt="2020-06-30T15:00:03.321" v="53" actId="478"/>
          <ac:spMkLst>
            <pc:docMk/>
            <pc:sldMk cId="3107237339" sldId="755"/>
            <ac:spMk id="18" creationId="{6B14EFDA-96AC-B245-95A0-91C8A1864CD0}"/>
          </ac:spMkLst>
        </pc:spChg>
        <pc:spChg chg="add del mod">
          <ac:chgData name="Posada, JuanAndres" userId="0b2736ba-af94-4643-8a6e-dfd9513c051e" providerId="ADAL" clId="{B8BAE102-C7C9-684A-A74E-1288C0898F43}" dt="2020-06-30T15:00:03.321" v="53" actId="478"/>
          <ac:spMkLst>
            <pc:docMk/>
            <pc:sldMk cId="3107237339" sldId="755"/>
            <ac:spMk id="19" creationId="{586D42CB-1465-8445-8587-FC7CD48DCFC7}"/>
          </ac:spMkLst>
        </pc:spChg>
        <pc:spChg chg="add del mod">
          <ac:chgData name="Posada, JuanAndres" userId="0b2736ba-af94-4643-8a6e-dfd9513c051e" providerId="ADAL" clId="{B8BAE102-C7C9-684A-A74E-1288C0898F43}" dt="2020-06-30T15:00:03.321" v="53" actId="478"/>
          <ac:spMkLst>
            <pc:docMk/>
            <pc:sldMk cId="3107237339" sldId="755"/>
            <ac:spMk id="20" creationId="{FB867319-2341-0340-92A1-524501D8948D}"/>
          </ac:spMkLst>
        </pc:spChg>
        <pc:spChg chg="add del mod">
          <ac:chgData name="Posada, JuanAndres" userId="0b2736ba-af94-4643-8a6e-dfd9513c051e" providerId="ADAL" clId="{B8BAE102-C7C9-684A-A74E-1288C0898F43}" dt="2020-06-30T15:00:03.321" v="53" actId="478"/>
          <ac:spMkLst>
            <pc:docMk/>
            <pc:sldMk cId="3107237339" sldId="755"/>
            <ac:spMk id="21" creationId="{5425CAD3-0704-1041-A3FF-F1D2666DFE92}"/>
          </ac:spMkLst>
        </pc:spChg>
        <pc:spChg chg="add mod">
          <ac:chgData name="Posada, JuanAndres" userId="0b2736ba-af94-4643-8a6e-dfd9513c051e" providerId="ADAL" clId="{B8BAE102-C7C9-684A-A74E-1288C0898F43}" dt="2020-06-30T15:05:43.356" v="75" actId="113"/>
          <ac:spMkLst>
            <pc:docMk/>
            <pc:sldMk cId="3107237339" sldId="755"/>
            <ac:spMk id="22" creationId="{B464A496-DAD6-A646-A082-1A0163559778}"/>
          </ac:spMkLst>
        </pc:spChg>
        <pc:spChg chg="add mod">
          <ac:chgData name="Posada, JuanAndres" userId="0b2736ba-af94-4643-8a6e-dfd9513c051e" providerId="ADAL" clId="{B8BAE102-C7C9-684A-A74E-1288C0898F43}" dt="2020-06-30T15:05:13.837" v="71" actId="1076"/>
          <ac:spMkLst>
            <pc:docMk/>
            <pc:sldMk cId="3107237339" sldId="755"/>
            <ac:spMk id="23" creationId="{305C34EE-5F62-4443-AA78-7B01E7F71170}"/>
          </ac:spMkLst>
        </pc:spChg>
        <pc:spChg chg="add mod">
          <ac:chgData name="Posada, JuanAndres" userId="0b2736ba-af94-4643-8a6e-dfd9513c051e" providerId="ADAL" clId="{B8BAE102-C7C9-684A-A74E-1288C0898F43}" dt="2020-06-30T15:05:13.837" v="71" actId="1076"/>
          <ac:spMkLst>
            <pc:docMk/>
            <pc:sldMk cId="3107237339" sldId="755"/>
            <ac:spMk id="24" creationId="{2F1EA245-A002-BC42-914A-E0CB2B68E01F}"/>
          </ac:spMkLst>
        </pc:spChg>
        <pc:spChg chg="add mod">
          <ac:chgData name="Posada, JuanAndres" userId="0b2736ba-af94-4643-8a6e-dfd9513c051e" providerId="ADAL" clId="{B8BAE102-C7C9-684A-A74E-1288C0898F43}" dt="2020-06-30T15:05:13.837" v="71" actId="1076"/>
          <ac:spMkLst>
            <pc:docMk/>
            <pc:sldMk cId="3107237339" sldId="755"/>
            <ac:spMk id="25" creationId="{19C940A7-D48D-8345-8D6F-4BB929BB4228}"/>
          </ac:spMkLst>
        </pc:spChg>
        <pc:spChg chg="add mod">
          <ac:chgData name="Posada, JuanAndres" userId="0b2736ba-af94-4643-8a6e-dfd9513c051e" providerId="ADAL" clId="{B8BAE102-C7C9-684A-A74E-1288C0898F43}" dt="2020-06-30T15:05:13.837" v="71" actId="1076"/>
          <ac:spMkLst>
            <pc:docMk/>
            <pc:sldMk cId="3107237339" sldId="755"/>
            <ac:spMk id="26" creationId="{B59BED5B-8C7C-BC45-9CD1-767C05CD1121}"/>
          </ac:spMkLst>
        </pc:spChg>
        <pc:spChg chg="add mod">
          <ac:chgData name="Posada, JuanAndres" userId="0b2736ba-af94-4643-8a6e-dfd9513c051e" providerId="ADAL" clId="{B8BAE102-C7C9-684A-A74E-1288C0898F43}" dt="2020-06-30T15:05:13.837" v="71" actId="1076"/>
          <ac:spMkLst>
            <pc:docMk/>
            <pc:sldMk cId="3107237339" sldId="755"/>
            <ac:spMk id="27" creationId="{3C17234F-241C-DE4C-BCE8-A62609A518CE}"/>
          </ac:spMkLst>
        </pc:spChg>
        <pc:spChg chg="add mod">
          <ac:chgData name="Posada, JuanAndres" userId="0b2736ba-af94-4643-8a6e-dfd9513c051e" providerId="ADAL" clId="{B8BAE102-C7C9-684A-A74E-1288C0898F43}" dt="2020-06-30T15:05:13.837" v="71" actId="1076"/>
          <ac:spMkLst>
            <pc:docMk/>
            <pc:sldMk cId="3107237339" sldId="755"/>
            <ac:spMk id="28" creationId="{596086C5-49FD-3946-B811-9D43EC138AB1}"/>
          </ac:spMkLst>
        </pc:spChg>
        <pc:spChg chg="add mod">
          <ac:chgData name="Posada, JuanAndres" userId="0b2736ba-af94-4643-8a6e-dfd9513c051e" providerId="ADAL" clId="{B8BAE102-C7C9-684A-A74E-1288C0898F43}" dt="2020-06-30T15:05:13.837" v="71" actId="1076"/>
          <ac:spMkLst>
            <pc:docMk/>
            <pc:sldMk cId="3107237339" sldId="755"/>
            <ac:spMk id="29" creationId="{CC2378B9-86AA-0443-B9B3-95D1C1A50608}"/>
          </ac:spMkLst>
        </pc:spChg>
        <pc:spChg chg="add mod">
          <ac:chgData name="Posada, JuanAndres" userId="0b2736ba-af94-4643-8a6e-dfd9513c051e" providerId="ADAL" clId="{B8BAE102-C7C9-684A-A74E-1288C0898F43}" dt="2020-06-30T15:05:13.837" v="71" actId="1076"/>
          <ac:spMkLst>
            <pc:docMk/>
            <pc:sldMk cId="3107237339" sldId="755"/>
            <ac:spMk id="30" creationId="{41B3D7FC-B43C-D142-9BF2-8091234A2D19}"/>
          </ac:spMkLst>
        </pc:spChg>
        <pc:spChg chg="add mod">
          <ac:chgData name="Posada, JuanAndres" userId="0b2736ba-af94-4643-8a6e-dfd9513c051e" providerId="ADAL" clId="{B8BAE102-C7C9-684A-A74E-1288C0898F43}" dt="2020-06-30T15:05:13.837" v="71" actId="1076"/>
          <ac:spMkLst>
            <pc:docMk/>
            <pc:sldMk cId="3107237339" sldId="755"/>
            <ac:spMk id="31" creationId="{62C7A6CE-F141-F54E-87DF-FF4D9A9B8EEA}"/>
          </ac:spMkLst>
        </pc:spChg>
        <pc:spChg chg="add mod">
          <ac:chgData name="Posada, JuanAndres" userId="0b2736ba-af94-4643-8a6e-dfd9513c051e" providerId="ADAL" clId="{B8BAE102-C7C9-684A-A74E-1288C0898F43}" dt="2020-06-30T15:05:13.837" v="71" actId="1076"/>
          <ac:spMkLst>
            <pc:docMk/>
            <pc:sldMk cId="3107237339" sldId="755"/>
            <ac:spMk id="32" creationId="{10739E6A-A187-0640-934A-CA421A7308F3}"/>
          </ac:spMkLst>
        </pc:spChg>
        <pc:spChg chg="add mod">
          <ac:chgData name="Posada, JuanAndres" userId="0b2736ba-af94-4643-8a6e-dfd9513c051e" providerId="ADAL" clId="{B8BAE102-C7C9-684A-A74E-1288C0898F43}" dt="2020-06-30T15:05:13.837" v="71" actId="1076"/>
          <ac:spMkLst>
            <pc:docMk/>
            <pc:sldMk cId="3107237339" sldId="755"/>
            <ac:spMk id="33" creationId="{5F9B4CF4-8CA7-724B-A143-0E397F7E80DB}"/>
          </ac:spMkLst>
        </pc:spChg>
        <pc:spChg chg="add mod">
          <ac:chgData name="Posada, JuanAndres" userId="0b2736ba-af94-4643-8a6e-dfd9513c051e" providerId="ADAL" clId="{B8BAE102-C7C9-684A-A74E-1288C0898F43}" dt="2020-06-30T15:05:13.837" v="71" actId="1076"/>
          <ac:spMkLst>
            <pc:docMk/>
            <pc:sldMk cId="3107237339" sldId="755"/>
            <ac:spMk id="34" creationId="{605A58B0-7C11-2844-883A-9721637E4552}"/>
          </ac:spMkLst>
        </pc:spChg>
        <pc:spChg chg="add mod">
          <ac:chgData name="Posada, JuanAndres" userId="0b2736ba-af94-4643-8a6e-dfd9513c051e" providerId="ADAL" clId="{B8BAE102-C7C9-684A-A74E-1288C0898F43}" dt="2020-06-30T15:05:13.837" v="71" actId="1076"/>
          <ac:spMkLst>
            <pc:docMk/>
            <pc:sldMk cId="3107237339" sldId="755"/>
            <ac:spMk id="35" creationId="{DCB65452-7EE6-D14C-8043-7B54E819EEF8}"/>
          </ac:spMkLst>
        </pc:spChg>
        <pc:spChg chg="add mod">
          <ac:chgData name="Posada, JuanAndres" userId="0b2736ba-af94-4643-8a6e-dfd9513c051e" providerId="ADAL" clId="{B8BAE102-C7C9-684A-A74E-1288C0898F43}" dt="2020-06-30T15:05:13.837" v="71" actId="1076"/>
          <ac:spMkLst>
            <pc:docMk/>
            <pc:sldMk cId="3107237339" sldId="755"/>
            <ac:spMk id="36" creationId="{81699247-B512-3A4A-AB7D-18D0C5228132}"/>
          </ac:spMkLst>
        </pc:spChg>
        <pc:spChg chg="add mod">
          <ac:chgData name="Posada, JuanAndres" userId="0b2736ba-af94-4643-8a6e-dfd9513c051e" providerId="ADAL" clId="{B8BAE102-C7C9-684A-A74E-1288C0898F43}" dt="2020-06-30T15:05:13.837" v="71" actId="1076"/>
          <ac:spMkLst>
            <pc:docMk/>
            <pc:sldMk cId="3107237339" sldId="755"/>
            <ac:spMk id="37" creationId="{A6A93D8D-7481-7143-9343-EFC2CCAA5499}"/>
          </ac:spMkLst>
        </pc:spChg>
        <pc:spChg chg="add mod">
          <ac:chgData name="Posada, JuanAndres" userId="0b2736ba-af94-4643-8a6e-dfd9513c051e" providerId="ADAL" clId="{B8BAE102-C7C9-684A-A74E-1288C0898F43}" dt="2020-06-30T15:05:13.837" v="71" actId="1076"/>
          <ac:spMkLst>
            <pc:docMk/>
            <pc:sldMk cId="3107237339" sldId="755"/>
            <ac:spMk id="38" creationId="{92FC3280-B944-C34F-A87C-3B7E32D097CB}"/>
          </ac:spMkLst>
        </pc:spChg>
      </pc:sldChg>
      <pc:sldChg chg="add del">
        <pc:chgData name="Posada, JuanAndres" userId="0b2736ba-af94-4643-8a6e-dfd9513c051e" providerId="ADAL" clId="{B8BAE102-C7C9-684A-A74E-1288C0898F43}" dt="2020-06-30T14:59:10.980" v="43"/>
        <pc:sldMkLst>
          <pc:docMk/>
          <pc:sldMk cId="3456581904" sldId="755"/>
        </pc:sldMkLst>
      </pc:sldChg>
      <pc:sldChg chg="modSp add ord">
        <pc:chgData name="Posada, JuanAndres" userId="0b2736ba-af94-4643-8a6e-dfd9513c051e" providerId="ADAL" clId="{B8BAE102-C7C9-684A-A74E-1288C0898F43}" dt="2020-06-30T15:26:14.911" v="145"/>
        <pc:sldMkLst>
          <pc:docMk/>
          <pc:sldMk cId="947296892" sldId="756"/>
        </pc:sldMkLst>
        <pc:spChg chg="mod">
          <ac:chgData name="Posada, JuanAndres" userId="0b2736ba-af94-4643-8a6e-dfd9513c051e" providerId="ADAL" clId="{B8BAE102-C7C9-684A-A74E-1288C0898F43}" dt="2020-06-30T15:11:47.155" v="80"/>
          <ac:spMkLst>
            <pc:docMk/>
            <pc:sldMk cId="947296892" sldId="756"/>
            <ac:spMk id="2" creationId="{D9C97F83-A517-6841-93E1-FE1C76280544}"/>
          </ac:spMkLst>
        </pc:spChg>
        <pc:spChg chg="mod">
          <ac:chgData name="Posada, JuanAndres" userId="0b2736ba-af94-4643-8a6e-dfd9513c051e" providerId="ADAL" clId="{B8BAE102-C7C9-684A-A74E-1288C0898F43}" dt="2020-06-30T15:12:20.634" v="98" actId="20577"/>
          <ac:spMkLst>
            <pc:docMk/>
            <pc:sldMk cId="947296892" sldId="756"/>
            <ac:spMk id="3" creationId="{368E80D3-BA1C-EF40-91ED-6B3A187F3C75}"/>
          </ac:spMkLst>
        </pc:spChg>
        <pc:spChg chg="mod">
          <ac:chgData name="Posada, JuanAndres" userId="0b2736ba-af94-4643-8a6e-dfd9513c051e" providerId="ADAL" clId="{B8BAE102-C7C9-684A-A74E-1288C0898F43}" dt="2020-06-30T15:12:37.276" v="101" actId="207"/>
          <ac:spMkLst>
            <pc:docMk/>
            <pc:sldMk cId="947296892" sldId="756"/>
            <ac:spMk id="22" creationId="{B464A496-DAD6-A646-A082-1A0163559778}"/>
          </ac:spMkLst>
        </pc:spChg>
        <pc:spChg chg="mod">
          <ac:chgData name="Posada, JuanAndres" userId="0b2736ba-af94-4643-8a6e-dfd9513c051e" providerId="ADAL" clId="{B8BAE102-C7C9-684A-A74E-1288C0898F43}" dt="2020-06-30T15:12:44.682" v="103" actId="207"/>
          <ac:spMkLst>
            <pc:docMk/>
            <pc:sldMk cId="947296892" sldId="756"/>
            <ac:spMk id="23" creationId="{305C34EE-5F62-4443-AA78-7B01E7F71170}"/>
          </ac:spMkLst>
        </pc:spChg>
      </pc:sldChg>
      <pc:sldChg chg="modSp add">
        <pc:chgData name="Posada, JuanAndres" userId="0b2736ba-af94-4643-8a6e-dfd9513c051e" providerId="ADAL" clId="{B8BAE102-C7C9-684A-A74E-1288C0898F43}" dt="2020-06-30T15:23:22.912" v="125"/>
        <pc:sldMkLst>
          <pc:docMk/>
          <pc:sldMk cId="6870761" sldId="757"/>
        </pc:sldMkLst>
        <pc:spChg chg="mod">
          <ac:chgData name="Posada, JuanAndres" userId="0b2736ba-af94-4643-8a6e-dfd9513c051e" providerId="ADAL" clId="{B8BAE102-C7C9-684A-A74E-1288C0898F43}" dt="2020-06-30T15:23:22.912" v="125"/>
          <ac:spMkLst>
            <pc:docMk/>
            <pc:sldMk cId="6870761" sldId="757"/>
            <ac:spMk id="2" creationId="{D9C97F83-A517-6841-93E1-FE1C76280544}"/>
          </ac:spMkLst>
        </pc:spChg>
        <pc:spChg chg="mod">
          <ac:chgData name="Posada, JuanAndres" userId="0b2736ba-af94-4643-8a6e-dfd9513c051e" providerId="ADAL" clId="{B8BAE102-C7C9-684A-A74E-1288C0898F43}" dt="2020-06-30T15:22:58.023" v="120" actId="20577"/>
          <ac:spMkLst>
            <pc:docMk/>
            <pc:sldMk cId="6870761" sldId="757"/>
            <ac:spMk id="3" creationId="{368E80D3-BA1C-EF40-91ED-6B3A187F3C75}"/>
          </ac:spMkLst>
        </pc:spChg>
        <pc:spChg chg="mod">
          <ac:chgData name="Posada, JuanAndres" userId="0b2736ba-af94-4643-8a6e-dfd9513c051e" providerId="ADAL" clId="{B8BAE102-C7C9-684A-A74E-1288C0898F43}" dt="2020-06-30T15:23:13.104" v="124" actId="207"/>
          <ac:spMkLst>
            <pc:docMk/>
            <pc:sldMk cId="6870761" sldId="757"/>
            <ac:spMk id="23" creationId="{305C34EE-5F62-4443-AA78-7B01E7F71170}"/>
          </ac:spMkLst>
        </pc:spChg>
        <pc:spChg chg="mod">
          <ac:chgData name="Posada, JuanAndres" userId="0b2736ba-af94-4643-8a6e-dfd9513c051e" providerId="ADAL" clId="{B8BAE102-C7C9-684A-A74E-1288C0898F43}" dt="2020-06-30T15:23:09.106" v="122" actId="2085"/>
          <ac:spMkLst>
            <pc:docMk/>
            <pc:sldMk cId="6870761" sldId="757"/>
            <ac:spMk id="25" creationId="{19C940A7-D48D-8345-8D6F-4BB929BB4228}"/>
          </ac:spMkLst>
        </pc:spChg>
      </pc:sldChg>
      <pc:sldChg chg="modSp add modNotesTx">
        <pc:chgData name="Posada, JuanAndres" userId="0b2736ba-af94-4643-8a6e-dfd9513c051e" providerId="ADAL" clId="{B8BAE102-C7C9-684A-A74E-1288C0898F43}" dt="2020-06-30T15:25:28.024" v="141" actId="20577"/>
        <pc:sldMkLst>
          <pc:docMk/>
          <pc:sldMk cId="3582214511" sldId="758"/>
        </pc:sldMkLst>
        <pc:spChg chg="mod">
          <ac:chgData name="Posada, JuanAndres" userId="0b2736ba-af94-4643-8a6e-dfd9513c051e" providerId="ADAL" clId="{B8BAE102-C7C9-684A-A74E-1288C0898F43}" dt="2020-06-30T15:24:41.977" v="128"/>
          <ac:spMkLst>
            <pc:docMk/>
            <pc:sldMk cId="3582214511" sldId="758"/>
            <ac:spMk id="2" creationId="{D9C97F83-A517-6841-93E1-FE1C76280544}"/>
          </ac:spMkLst>
        </pc:spChg>
        <pc:spChg chg="mod">
          <ac:chgData name="Posada, JuanAndres" userId="0b2736ba-af94-4643-8a6e-dfd9513c051e" providerId="ADAL" clId="{B8BAE102-C7C9-684A-A74E-1288C0898F43}" dt="2020-06-30T15:25:02.032" v="137" actId="20577"/>
          <ac:spMkLst>
            <pc:docMk/>
            <pc:sldMk cId="3582214511" sldId="758"/>
            <ac:spMk id="3" creationId="{368E80D3-BA1C-EF40-91ED-6B3A187F3C75}"/>
          </ac:spMkLst>
        </pc:spChg>
        <pc:spChg chg="mod">
          <ac:chgData name="Posada, JuanAndres" userId="0b2736ba-af94-4643-8a6e-dfd9513c051e" providerId="ADAL" clId="{B8BAE102-C7C9-684A-A74E-1288C0898F43}" dt="2020-06-30T15:25:05.869" v="138" actId="207"/>
          <ac:spMkLst>
            <pc:docMk/>
            <pc:sldMk cId="3582214511" sldId="758"/>
            <ac:spMk id="25" creationId="{19C940A7-D48D-8345-8D6F-4BB929BB4228}"/>
          </ac:spMkLst>
        </pc:spChg>
        <pc:spChg chg="mod">
          <ac:chgData name="Posada, JuanAndres" userId="0b2736ba-af94-4643-8a6e-dfd9513c051e" providerId="ADAL" clId="{B8BAE102-C7C9-684A-A74E-1288C0898F43}" dt="2020-06-30T15:25:10.390" v="140" actId="207"/>
          <ac:spMkLst>
            <pc:docMk/>
            <pc:sldMk cId="3582214511" sldId="758"/>
            <ac:spMk id="26" creationId="{B59BED5B-8C7C-BC45-9CD1-767C05CD1121}"/>
          </ac:spMkLst>
        </pc:spChg>
      </pc:sldChg>
      <pc:sldChg chg="modSp add">
        <pc:chgData name="Posada, JuanAndres" userId="0b2736ba-af94-4643-8a6e-dfd9513c051e" providerId="ADAL" clId="{B8BAE102-C7C9-684A-A74E-1288C0898F43}" dt="2020-06-30T15:27:56.306" v="155" actId="2085"/>
        <pc:sldMkLst>
          <pc:docMk/>
          <pc:sldMk cId="2504205587" sldId="759"/>
        </pc:sldMkLst>
        <pc:spChg chg="mod">
          <ac:chgData name="Posada, JuanAndres" userId="0b2736ba-af94-4643-8a6e-dfd9513c051e" providerId="ADAL" clId="{B8BAE102-C7C9-684A-A74E-1288C0898F43}" dt="2020-06-30T15:27:08.045" v="151"/>
          <ac:spMkLst>
            <pc:docMk/>
            <pc:sldMk cId="2504205587" sldId="759"/>
            <ac:spMk id="2" creationId="{D9C97F83-A517-6841-93E1-FE1C76280544}"/>
          </ac:spMkLst>
        </pc:spChg>
        <pc:spChg chg="mod">
          <ac:chgData name="Posada, JuanAndres" userId="0b2736ba-af94-4643-8a6e-dfd9513c051e" providerId="ADAL" clId="{B8BAE102-C7C9-684A-A74E-1288C0898F43}" dt="2020-06-30T15:27:49.623" v="152" actId="207"/>
          <ac:spMkLst>
            <pc:docMk/>
            <pc:sldMk cId="2504205587" sldId="759"/>
            <ac:spMk id="26" creationId="{B59BED5B-8C7C-BC45-9CD1-767C05CD1121}"/>
          </ac:spMkLst>
        </pc:spChg>
        <pc:spChg chg="mod">
          <ac:chgData name="Posada, JuanAndres" userId="0b2736ba-af94-4643-8a6e-dfd9513c051e" providerId="ADAL" clId="{B8BAE102-C7C9-684A-A74E-1288C0898F43}" dt="2020-06-30T15:27:56.306" v="155" actId="2085"/>
          <ac:spMkLst>
            <pc:docMk/>
            <pc:sldMk cId="2504205587" sldId="759"/>
            <ac:spMk id="27" creationId="{3C17234F-241C-DE4C-BCE8-A62609A518CE}"/>
          </ac:spMkLst>
        </pc:spChg>
      </pc:sldChg>
      <pc:sldChg chg="modSp add ord">
        <pc:chgData name="Posada, JuanAndres" userId="0b2736ba-af94-4643-8a6e-dfd9513c051e" providerId="ADAL" clId="{B8BAE102-C7C9-684A-A74E-1288C0898F43}" dt="2020-06-30T15:35:31.732" v="179"/>
        <pc:sldMkLst>
          <pc:docMk/>
          <pc:sldMk cId="940163397" sldId="760"/>
        </pc:sldMkLst>
        <pc:spChg chg="mod">
          <ac:chgData name="Posada, JuanAndres" userId="0b2736ba-af94-4643-8a6e-dfd9513c051e" providerId="ADAL" clId="{B8BAE102-C7C9-684A-A74E-1288C0898F43}" dt="2020-06-30T15:34:57.568" v="170" actId="20577"/>
          <ac:spMkLst>
            <pc:docMk/>
            <pc:sldMk cId="940163397" sldId="760"/>
            <ac:spMk id="3" creationId="{368E80D3-BA1C-EF40-91ED-6B3A187F3C75}"/>
          </ac:spMkLst>
        </pc:spChg>
        <pc:spChg chg="mod">
          <ac:chgData name="Posada, JuanAndres" userId="0b2736ba-af94-4643-8a6e-dfd9513c051e" providerId="ADAL" clId="{B8BAE102-C7C9-684A-A74E-1288C0898F43}" dt="2020-06-30T15:35:08.325" v="173" actId="2085"/>
          <ac:spMkLst>
            <pc:docMk/>
            <pc:sldMk cId="940163397" sldId="760"/>
            <ac:spMk id="24" creationId="{2F1EA245-A002-BC42-914A-E0CB2B68E01F}"/>
          </ac:spMkLst>
        </pc:spChg>
        <pc:spChg chg="mod">
          <ac:chgData name="Posada, JuanAndres" userId="0b2736ba-af94-4643-8a6e-dfd9513c051e" providerId="ADAL" clId="{B8BAE102-C7C9-684A-A74E-1288C0898F43}" dt="2020-06-30T15:35:02.381" v="171" actId="207"/>
          <ac:spMkLst>
            <pc:docMk/>
            <pc:sldMk cId="940163397" sldId="760"/>
            <ac:spMk id="27" creationId="{3C17234F-241C-DE4C-BCE8-A62609A518CE}"/>
          </ac:spMkLst>
        </pc:spChg>
      </pc:sldChg>
      <pc:sldChg chg="add del">
        <pc:chgData name="Posada, JuanAndres" userId="0b2736ba-af94-4643-8a6e-dfd9513c051e" providerId="ADAL" clId="{B8BAE102-C7C9-684A-A74E-1288C0898F43}" dt="2020-06-30T15:35:25.264" v="177"/>
        <pc:sldMkLst>
          <pc:docMk/>
          <pc:sldMk cId="296197771" sldId="761"/>
        </pc:sldMkLst>
      </pc:sldChg>
      <pc:sldChg chg="addSp modSp add ord">
        <pc:chgData name="Posada, JuanAndres" userId="0b2736ba-af94-4643-8a6e-dfd9513c051e" providerId="ADAL" clId="{B8BAE102-C7C9-684A-A74E-1288C0898F43}" dt="2020-07-01T09:36:04.686" v="341" actId="1036"/>
        <pc:sldMkLst>
          <pc:docMk/>
          <pc:sldMk cId="2241350372" sldId="761"/>
        </pc:sldMkLst>
        <pc:spChg chg="mod">
          <ac:chgData name="Posada, JuanAndres" userId="0b2736ba-af94-4643-8a6e-dfd9513c051e" providerId="ADAL" clId="{B8BAE102-C7C9-684A-A74E-1288C0898F43}" dt="2020-07-01T09:33:00.090" v="310" actId="255"/>
          <ac:spMkLst>
            <pc:docMk/>
            <pc:sldMk cId="2241350372" sldId="761"/>
            <ac:spMk id="2" creationId="{09FFCB0A-BBB7-2E41-94E9-A8D3F12668E3}"/>
          </ac:spMkLst>
        </pc:spChg>
        <pc:spChg chg="mod">
          <ac:chgData name="Posada, JuanAndres" userId="0b2736ba-af94-4643-8a6e-dfd9513c051e" providerId="ADAL" clId="{B8BAE102-C7C9-684A-A74E-1288C0898F43}" dt="2020-07-01T09:33:59.485" v="318" actId="1076"/>
          <ac:spMkLst>
            <pc:docMk/>
            <pc:sldMk cId="2241350372" sldId="761"/>
            <ac:spMk id="3" creationId="{ED6B56B7-6D13-F545-A35A-206FC322F545}"/>
          </ac:spMkLst>
        </pc:spChg>
        <pc:spChg chg="mod">
          <ac:chgData name="Posada, JuanAndres" userId="0b2736ba-af94-4643-8a6e-dfd9513c051e" providerId="ADAL" clId="{B8BAE102-C7C9-684A-A74E-1288C0898F43}" dt="2020-07-01T09:35:56.812" v="334" actId="571"/>
          <ac:spMkLst>
            <pc:docMk/>
            <pc:sldMk cId="2241350372" sldId="761"/>
            <ac:spMk id="6" creationId="{34FD9183-9916-A145-A297-DED1AA2A9E5B}"/>
          </ac:spMkLst>
        </pc:spChg>
        <pc:spChg chg="mod">
          <ac:chgData name="Posada, JuanAndres" userId="0b2736ba-af94-4643-8a6e-dfd9513c051e" providerId="ADAL" clId="{B8BAE102-C7C9-684A-A74E-1288C0898F43}" dt="2020-07-01T09:35:56.812" v="334" actId="571"/>
          <ac:spMkLst>
            <pc:docMk/>
            <pc:sldMk cId="2241350372" sldId="761"/>
            <ac:spMk id="7" creationId="{A59CF42A-FA8F-8C49-903F-51987EF19CEA}"/>
          </ac:spMkLst>
        </pc:spChg>
        <pc:spChg chg="mod">
          <ac:chgData name="Posada, JuanAndres" userId="0b2736ba-af94-4643-8a6e-dfd9513c051e" providerId="ADAL" clId="{B8BAE102-C7C9-684A-A74E-1288C0898F43}" dt="2020-07-01T09:35:56.812" v="334" actId="571"/>
          <ac:spMkLst>
            <pc:docMk/>
            <pc:sldMk cId="2241350372" sldId="761"/>
            <ac:spMk id="8" creationId="{841230C7-4CF3-2048-96C7-1D1DB82FFADC}"/>
          </ac:spMkLst>
        </pc:spChg>
        <pc:spChg chg="mod">
          <ac:chgData name="Posada, JuanAndres" userId="0b2736ba-af94-4643-8a6e-dfd9513c051e" providerId="ADAL" clId="{B8BAE102-C7C9-684A-A74E-1288C0898F43}" dt="2020-07-01T09:35:56.812" v="334" actId="571"/>
          <ac:spMkLst>
            <pc:docMk/>
            <pc:sldMk cId="2241350372" sldId="761"/>
            <ac:spMk id="9" creationId="{44D0E4DA-4595-B547-A24A-3D627567CFD6}"/>
          </ac:spMkLst>
        </pc:spChg>
        <pc:spChg chg="mod">
          <ac:chgData name="Posada, JuanAndres" userId="0b2736ba-af94-4643-8a6e-dfd9513c051e" providerId="ADAL" clId="{B8BAE102-C7C9-684A-A74E-1288C0898F43}" dt="2020-07-01T09:35:56.812" v="334" actId="571"/>
          <ac:spMkLst>
            <pc:docMk/>
            <pc:sldMk cId="2241350372" sldId="761"/>
            <ac:spMk id="10" creationId="{CBE2AB16-FBAB-9246-B3D8-F6AC5F71B7A0}"/>
          </ac:spMkLst>
        </pc:spChg>
        <pc:spChg chg="mod">
          <ac:chgData name="Posada, JuanAndres" userId="0b2736ba-af94-4643-8a6e-dfd9513c051e" providerId="ADAL" clId="{B8BAE102-C7C9-684A-A74E-1288C0898F43}" dt="2020-07-01T09:35:56.812" v="334" actId="571"/>
          <ac:spMkLst>
            <pc:docMk/>
            <pc:sldMk cId="2241350372" sldId="761"/>
            <ac:spMk id="11" creationId="{82CDD38E-BAE4-1143-B606-7DE4807FB8AF}"/>
          </ac:spMkLst>
        </pc:spChg>
        <pc:spChg chg="mod">
          <ac:chgData name="Posada, JuanAndres" userId="0b2736ba-af94-4643-8a6e-dfd9513c051e" providerId="ADAL" clId="{B8BAE102-C7C9-684A-A74E-1288C0898F43}" dt="2020-07-01T09:35:56.812" v="334" actId="571"/>
          <ac:spMkLst>
            <pc:docMk/>
            <pc:sldMk cId="2241350372" sldId="761"/>
            <ac:spMk id="16" creationId="{5D73FD97-F12C-6643-BA18-571292EA3505}"/>
          </ac:spMkLst>
        </pc:spChg>
        <pc:grpChg chg="add mod">
          <ac:chgData name="Posada, JuanAndres" userId="0b2736ba-af94-4643-8a6e-dfd9513c051e" providerId="ADAL" clId="{B8BAE102-C7C9-684A-A74E-1288C0898F43}" dt="2020-07-01T09:35:56.812" v="334" actId="571"/>
          <ac:grpSpMkLst>
            <pc:docMk/>
            <pc:sldMk cId="2241350372" sldId="761"/>
            <ac:grpSpMk id="5" creationId="{197B7945-F41C-374C-9C99-E3779491A8AA}"/>
          </ac:grpSpMkLst>
        </pc:grpChg>
        <pc:cxnChg chg="mod">
          <ac:chgData name="Posada, JuanAndres" userId="0b2736ba-af94-4643-8a6e-dfd9513c051e" providerId="ADAL" clId="{B8BAE102-C7C9-684A-A74E-1288C0898F43}" dt="2020-07-01T09:35:56.812" v="334" actId="571"/>
          <ac:cxnSpMkLst>
            <pc:docMk/>
            <pc:sldMk cId="2241350372" sldId="761"/>
            <ac:cxnSpMk id="12" creationId="{4FFBD5C3-E365-FE44-9275-3D612753B8C6}"/>
          </ac:cxnSpMkLst>
        </pc:cxnChg>
        <pc:cxnChg chg="mod">
          <ac:chgData name="Posada, JuanAndres" userId="0b2736ba-af94-4643-8a6e-dfd9513c051e" providerId="ADAL" clId="{B8BAE102-C7C9-684A-A74E-1288C0898F43}" dt="2020-07-01T09:35:56.812" v="334" actId="571"/>
          <ac:cxnSpMkLst>
            <pc:docMk/>
            <pc:sldMk cId="2241350372" sldId="761"/>
            <ac:cxnSpMk id="13" creationId="{26BD636A-AC6F-4140-A8D5-9F1153A0B5EC}"/>
          </ac:cxnSpMkLst>
        </pc:cxnChg>
        <pc:cxnChg chg="mod">
          <ac:chgData name="Posada, JuanAndres" userId="0b2736ba-af94-4643-8a6e-dfd9513c051e" providerId="ADAL" clId="{B8BAE102-C7C9-684A-A74E-1288C0898F43}" dt="2020-07-01T09:35:56.812" v="334" actId="571"/>
          <ac:cxnSpMkLst>
            <pc:docMk/>
            <pc:sldMk cId="2241350372" sldId="761"/>
            <ac:cxnSpMk id="14" creationId="{37AFE26B-06A1-E446-B660-E9B76033FB97}"/>
          </ac:cxnSpMkLst>
        </pc:cxnChg>
        <pc:cxnChg chg="mod">
          <ac:chgData name="Posada, JuanAndres" userId="0b2736ba-af94-4643-8a6e-dfd9513c051e" providerId="ADAL" clId="{B8BAE102-C7C9-684A-A74E-1288C0898F43}" dt="2020-07-01T09:35:56.812" v="334" actId="571"/>
          <ac:cxnSpMkLst>
            <pc:docMk/>
            <pc:sldMk cId="2241350372" sldId="761"/>
            <ac:cxnSpMk id="15" creationId="{92176A3F-6CD4-2249-B60A-7FCA3E0FC4FA}"/>
          </ac:cxnSpMkLst>
        </pc:cxnChg>
        <pc:cxnChg chg="mod">
          <ac:chgData name="Posada, JuanAndres" userId="0b2736ba-af94-4643-8a6e-dfd9513c051e" providerId="ADAL" clId="{B8BAE102-C7C9-684A-A74E-1288C0898F43}" dt="2020-07-01T09:35:56.812" v="334" actId="571"/>
          <ac:cxnSpMkLst>
            <pc:docMk/>
            <pc:sldMk cId="2241350372" sldId="761"/>
            <ac:cxnSpMk id="17" creationId="{FD92D644-ACD5-5F48-B347-49428237A9A5}"/>
          </ac:cxnSpMkLst>
        </pc:cxnChg>
        <pc:cxnChg chg="add mod">
          <ac:chgData name="Posada, JuanAndres" userId="0b2736ba-af94-4643-8a6e-dfd9513c051e" providerId="ADAL" clId="{B8BAE102-C7C9-684A-A74E-1288C0898F43}" dt="2020-07-01T09:36:04.686" v="341" actId="1036"/>
          <ac:cxnSpMkLst>
            <pc:docMk/>
            <pc:sldMk cId="2241350372" sldId="761"/>
            <ac:cxnSpMk id="18" creationId="{2EEF3934-EB95-1A4B-A5C3-7F59F52B878A}"/>
          </ac:cxnSpMkLst>
        </pc:cxnChg>
      </pc:sldChg>
      <pc:sldChg chg="addSp delSp modSp add">
        <pc:chgData name="Posada, JuanAndres" userId="0b2736ba-af94-4643-8a6e-dfd9513c051e" providerId="ADAL" clId="{B8BAE102-C7C9-684A-A74E-1288C0898F43}" dt="2020-07-01T10:17:35.897" v="372" actId="113"/>
        <pc:sldMkLst>
          <pc:docMk/>
          <pc:sldMk cId="907220829" sldId="762"/>
        </pc:sldMkLst>
        <pc:spChg chg="mod">
          <ac:chgData name="Posada, JuanAndres" userId="0b2736ba-af94-4643-8a6e-dfd9513c051e" providerId="ADAL" clId="{B8BAE102-C7C9-684A-A74E-1288C0898F43}" dt="2020-07-01T10:15:28.178" v="346"/>
          <ac:spMkLst>
            <pc:docMk/>
            <pc:sldMk cId="907220829" sldId="762"/>
            <ac:spMk id="2" creationId="{09FFCB0A-BBB7-2E41-94E9-A8D3F12668E3}"/>
          </ac:spMkLst>
        </pc:spChg>
        <pc:spChg chg="mod">
          <ac:chgData name="Posada, JuanAndres" userId="0b2736ba-af94-4643-8a6e-dfd9513c051e" providerId="ADAL" clId="{B8BAE102-C7C9-684A-A74E-1288C0898F43}" dt="2020-07-01T10:17:35.897" v="372" actId="113"/>
          <ac:spMkLst>
            <pc:docMk/>
            <pc:sldMk cId="907220829" sldId="762"/>
            <ac:spMk id="3" creationId="{ED6B56B7-6D13-F545-A35A-206FC322F545}"/>
          </ac:spMkLst>
        </pc:spChg>
        <pc:spChg chg="mod">
          <ac:chgData name="Posada, JuanAndres" userId="0b2736ba-af94-4643-8a6e-dfd9513c051e" providerId="ADAL" clId="{B8BAE102-C7C9-684A-A74E-1288C0898F43}" dt="2020-07-01T09:35:45.437" v="333" actId="2085"/>
          <ac:spMkLst>
            <pc:docMk/>
            <pc:sldMk cId="907220829" sldId="762"/>
            <ac:spMk id="6" creationId="{34FD9183-9916-A145-A297-DED1AA2A9E5B}"/>
          </ac:spMkLst>
        </pc:spChg>
        <pc:spChg chg="mod">
          <ac:chgData name="Posada, JuanAndres" userId="0b2736ba-af94-4643-8a6e-dfd9513c051e" providerId="ADAL" clId="{B8BAE102-C7C9-684A-A74E-1288C0898F43}" dt="2020-07-01T09:35:45.437" v="333" actId="2085"/>
          <ac:spMkLst>
            <pc:docMk/>
            <pc:sldMk cId="907220829" sldId="762"/>
            <ac:spMk id="7" creationId="{A59CF42A-FA8F-8C49-903F-51987EF19CEA}"/>
          </ac:spMkLst>
        </pc:spChg>
        <pc:spChg chg="mod">
          <ac:chgData name="Posada, JuanAndres" userId="0b2736ba-af94-4643-8a6e-dfd9513c051e" providerId="ADAL" clId="{B8BAE102-C7C9-684A-A74E-1288C0898F43}" dt="2020-07-01T09:35:45.437" v="333" actId="2085"/>
          <ac:spMkLst>
            <pc:docMk/>
            <pc:sldMk cId="907220829" sldId="762"/>
            <ac:spMk id="8" creationId="{841230C7-4CF3-2048-96C7-1D1DB82FFADC}"/>
          </ac:spMkLst>
        </pc:spChg>
        <pc:spChg chg="mod">
          <ac:chgData name="Posada, JuanAndres" userId="0b2736ba-af94-4643-8a6e-dfd9513c051e" providerId="ADAL" clId="{B8BAE102-C7C9-684A-A74E-1288C0898F43}" dt="2020-07-01T09:35:45.437" v="333" actId="2085"/>
          <ac:spMkLst>
            <pc:docMk/>
            <pc:sldMk cId="907220829" sldId="762"/>
            <ac:spMk id="9" creationId="{44D0E4DA-4595-B547-A24A-3D627567CFD6}"/>
          </ac:spMkLst>
        </pc:spChg>
        <pc:spChg chg="mod">
          <ac:chgData name="Posada, JuanAndres" userId="0b2736ba-af94-4643-8a6e-dfd9513c051e" providerId="ADAL" clId="{B8BAE102-C7C9-684A-A74E-1288C0898F43}" dt="2020-07-01T09:35:45.437" v="333" actId="2085"/>
          <ac:spMkLst>
            <pc:docMk/>
            <pc:sldMk cId="907220829" sldId="762"/>
            <ac:spMk id="10" creationId="{CBE2AB16-FBAB-9246-B3D8-F6AC5F71B7A0}"/>
          </ac:spMkLst>
        </pc:spChg>
        <pc:spChg chg="mod">
          <ac:chgData name="Posada, JuanAndres" userId="0b2736ba-af94-4643-8a6e-dfd9513c051e" providerId="ADAL" clId="{B8BAE102-C7C9-684A-A74E-1288C0898F43}" dt="2020-07-01T09:35:45.437" v="333" actId="2085"/>
          <ac:spMkLst>
            <pc:docMk/>
            <pc:sldMk cId="907220829" sldId="762"/>
            <ac:spMk id="11" creationId="{82CDD38E-BAE4-1143-B606-7DE4807FB8AF}"/>
          </ac:spMkLst>
        </pc:spChg>
        <pc:spChg chg="mod">
          <ac:chgData name="Posada, JuanAndres" userId="0b2736ba-af94-4643-8a6e-dfd9513c051e" providerId="ADAL" clId="{B8BAE102-C7C9-684A-A74E-1288C0898F43}" dt="2020-07-01T09:35:45.437" v="333" actId="2085"/>
          <ac:spMkLst>
            <pc:docMk/>
            <pc:sldMk cId="907220829" sldId="762"/>
            <ac:spMk id="16" creationId="{5D73FD97-F12C-6643-BA18-571292EA3505}"/>
          </ac:spMkLst>
        </pc:spChg>
        <pc:spChg chg="mod">
          <ac:chgData name="Posada, JuanAndres" userId="0b2736ba-af94-4643-8a6e-dfd9513c051e" providerId="ADAL" clId="{B8BAE102-C7C9-684A-A74E-1288C0898F43}" dt="2020-07-01T09:36:23.322" v="344" actId="2085"/>
          <ac:spMkLst>
            <pc:docMk/>
            <pc:sldMk cId="907220829" sldId="762"/>
            <ac:spMk id="19" creationId="{F977674E-F0BE-ED41-A5FC-22014F05D46C}"/>
          </ac:spMkLst>
        </pc:spChg>
        <pc:spChg chg="mod">
          <ac:chgData name="Posada, JuanAndres" userId="0b2736ba-af94-4643-8a6e-dfd9513c051e" providerId="ADAL" clId="{B8BAE102-C7C9-684A-A74E-1288C0898F43}" dt="2020-07-01T09:36:40.903" v="345" actId="207"/>
          <ac:spMkLst>
            <pc:docMk/>
            <pc:sldMk cId="907220829" sldId="762"/>
            <ac:spMk id="20" creationId="{94F459B8-3047-464E-A35D-F54C1C96D163}"/>
          </ac:spMkLst>
        </pc:spChg>
        <pc:spChg chg="mod">
          <ac:chgData name="Posada, JuanAndres" userId="0b2736ba-af94-4643-8a6e-dfd9513c051e" providerId="ADAL" clId="{B8BAE102-C7C9-684A-A74E-1288C0898F43}" dt="2020-07-01T09:36:23.322" v="344" actId="2085"/>
          <ac:spMkLst>
            <pc:docMk/>
            <pc:sldMk cId="907220829" sldId="762"/>
            <ac:spMk id="21" creationId="{A06FCB17-66D3-7442-B00D-B3A18291ADC6}"/>
          </ac:spMkLst>
        </pc:spChg>
        <pc:spChg chg="mod">
          <ac:chgData name="Posada, JuanAndres" userId="0b2736ba-af94-4643-8a6e-dfd9513c051e" providerId="ADAL" clId="{B8BAE102-C7C9-684A-A74E-1288C0898F43}" dt="2020-07-01T09:36:23.322" v="344" actId="2085"/>
          <ac:spMkLst>
            <pc:docMk/>
            <pc:sldMk cId="907220829" sldId="762"/>
            <ac:spMk id="22" creationId="{5268F795-15B2-7541-826D-E3EF57050AB7}"/>
          </ac:spMkLst>
        </pc:spChg>
        <pc:spChg chg="mod">
          <ac:chgData name="Posada, JuanAndres" userId="0b2736ba-af94-4643-8a6e-dfd9513c051e" providerId="ADAL" clId="{B8BAE102-C7C9-684A-A74E-1288C0898F43}" dt="2020-07-01T09:36:23.322" v="344" actId="2085"/>
          <ac:spMkLst>
            <pc:docMk/>
            <pc:sldMk cId="907220829" sldId="762"/>
            <ac:spMk id="23" creationId="{1A0B7A00-B9F3-A745-9BBF-AB51EC259A21}"/>
          </ac:spMkLst>
        </pc:spChg>
        <pc:spChg chg="mod">
          <ac:chgData name="Posada, JuanAndres" userId="0b2736ba-af94-4643-8a6e-dfd9513c051e" providerId="ADAL" clId="{B8BAE102-C7C9-684A-A74E-1288C0898F43}" dt="2020-07-01T09:36:23.322" v="344" actId="2085"/>
          <ac:spMkLst>
            <pc:docMk/>
            <pc:sldMk cId="907220829" sldId="762"/>
            <ac:spMk id="24" creationId="{2B05053C-3BC0-5C4D-8F61-DD3067D87620}"/>
          </ac:spMkLst>
        </pc:spChg>
        <pc:spChg chg="mod">
          <ac:chgData name="Posada, JuanAndres" userId="0b2736ba-af94-4643-8a6e-dfd9513c051e" providerId="ADAL" clId="{B8BAE102-C7C9-684A-A74E-1288C0898F43}" dt="2020-07-01T09:36:23.322" v="344" actId="2085"/>
          <ac:spMkLst>
            <pc:docMk/>
            <pc:sldMk cId="907220829" sldId="762"/>
            <ac:spMk id="29" creationId="{597850D0-3A17-0947-A31D-FB191495E924}"/>
          </ac:spMkLst>
        </pc:spChg>
        <pc:grpChg chg="del">
          <ac:chgData name="Posada, JuanAndres" userId="0b2736ba-af94-4643-8a6e-dfd9513c051e" providerId="ADAL" clId="{B8BAE102-C7C9-684A-A74E-1288C0898F43}" dt="2020-07-01T09:36:10.134" v="342" actId="478"/>
          <ac:grpSpMkLst>
            <pc:docMk/>
            <pc:sldMk cId="907220829" sldId="762"/>
            <ac:grpSpMk id="5" creationId="{197B7945-F41C-374C-9C99-E3779491A8AA}"/>
          </ac:grpSpMkLst>
        </pc:grpChg>
        <pc:grpChg chg="add mod">
          <ac:chgData name="Posada, JuanAndres" userId="0b2736ba-af94-4643-8a6e-dfd9513c051e" providerId="ADAL" clId="{B8BAE102-C7C9-684A-A74E-1288C0898F43}" dt="2020-07-01T09:36:10.603" v="343"/>
          <ac:grpSpMkLst>
            <pc:docMk/>
            <pc:sldMk cId="907220829" sldId="762"/>
            <ac:grpSpMk id="18" creationId="{1AB7085D-BAA6-E446-A153-5FD5F7EDB4A8}"/>
          </ac:grpSpMkLst>
        </pc:grpChg>
        <pc:cxnChg chg="mod">
          <ac:chgData name="Posada, JuanAndres" userId="0b2736ba-af94-4643-8a6e-dfd9513c051e" providerId="ADAL" clId="{B8BAE102-C7C9-684A-A74E-1288C0898F43}" dt="2020-07-01T09:36:10.134" v="342" actId="478"/>
          <ac:cxnSpMkLst>
            <pc:docMk/>
            <pc:sldMk cId="907220829" sldId="762"/>
            <ac:cxnSpMk id="12" creationId="{4FFBD5C3-E365-FE44-9275-3D612753B8C6}"/>
          </ac:cxnSpMkLst>
        </pc:cxnChg>
        <pc:cxnChg chg="mod">
          <ac:chgData name="Posada, JuanAndres" userId="0b2736ba-af94-4643-8a6e-dfd9513c051e" providerId="ADAL" clId="{B8BAE102-C7C9-684A-A74E-1288C0898F43}" dt="2020-07-01T09:36:10.134" v="342" actId="478"/>
          <ac:cxnSpMkLst>
            <pc:docMk/>
            <pc:sldMk cId="907220829" sldId="762"/>
            <ac:cxnSpMk id="13" creationId="{26BD636A-AC6F-4140-A8D5-9F1153A0B5EC}"/>
          </ac:cxnSpMkLst>
        </pc:cxnChg>
        <pc:cxnChg chg="mod">
          <ac:chgData name="Posada, JuanAndres" userId="0b2736ba-af94-4643-8a6e-dfd9513c051e" providerId="ADAL" clId="{B8BAE102-C7C9-684A-A74E-1288C0898F43}" dt="2020-07-01T09:36:10.134" v="342" actId="478"/>
          <ac:cxnSpMkLst>
            <pc:docMk/>
            <pc:sldMk cId="907220829" sldId="762"/>
            <ac:cxnSpMk id="14" creationId="{37AFE26B-06A1-E446-B660-E9B76033FB97}"/>
          </ac:cxnSpMkLst>
        </pc:cxnChg>
        <pc:cxnChg chg="mod">
          <ac:chgData name="Posada, JuanAndres" userId="0b2736ba-af94-4643-8a6e-dfd9513c051e" providerId="ADAL" clId="{B8BAE102-C7C9-684A-A74E-1288C0898F43}" dt="2020-07-01T09:36:10.134" v="342" actId="478"/>
          <ac:cxnSpMkLst>
            <pc:docMk/>
            <pc:sldMk cId="907220829" sldId="762"/>
            <ac:cxnSpMk id="15" creationId="{92176A3F-6CD4-2249-B60A-7FCA3E0FC4FA}"/>
          </ac:cxnSpMkLst>
        </pc:cxnChg>
        <pc:cxnChg chg="mod">
          <ac:chgData name="Posada, JuanAndres" userId="0b2736ba-af94-4643-8a6e-dfd9513c051e" providerId="ADAL" clId="{B8BAE102-C7C9-684A-A74E-1288C0898F43}" dt="2020-07-01T09:35:45.437" v="333" actId="2085"/>
          <ac:cxnSpMkLst>
            <pc:docMk/>
            <pc:sldMk cId="907220829" sldId="762"/>
            <ac:cxnSpMk id="17" creationId="{FD92D644-ACD5-5F48-B347-49428237A9A5}"/>
          </ac:cxnSpMkLst>
        </pc:cxnChg>
        <pc:cxnChg chg="mod">
          <ac:chgData name="Posada, JuanAndres" userId="0b2736ba-af94-4643-8a6e-dfd9513c051e" providerId="ADAL" clId="{B8BAE102-C7C9-684A-A74E-1288C0898F43}" dt="2020-07-01T09:36:10.603" v="343"/>
          <ac:cxnSpMkLst>
            <pc:docMk/>
            <pc:sldMk cId="907220829" sldId="762"/>
            <ac:cxnSpMk id="25" creationId="{04929427-E8D8-3F41-9096-F1F6E11038B8}"/>
          </ac:cxnSpMkLst>
        </pc:cxnChg>
        <pc:cxnChg chg="mod">
          <ac:chgData name="Posada, JuanAndres" userId="0b2736ba-af94-4643-8a6e-dfd9513c051e" providerId="ADAL" clId="{B8BAE102-C7C9-684A-A74E-1288C0898F43}" dt="2020-07-01T09:36:10.603" v="343"/>
          <ac:cxnSpMkLst>
            <pc:docMk/>
            <pc:sldMk cId="907220829" sldId="762"/>
            <ac:cxnSpMk id="26" creationId="{3B6F24C0-9B52-1542-B386-E02A20C5CD0A}"/>
          </ac:cxnSpMkLst>
        </pc:cxnChg>
        <pc:cxnChg chg="mod">
          <ac:chgData name="Posada, JuanAndres" userId="0b2736ba-af94-4643-8a6e-dfd9513c051e" providerId="ADAL" clId="{B8BAE102-C7C9-684A-A74E-1288C0898F43}" dt="2020-07-01T09:36:10.603" v="343"/>
          <ac:cxnSpMkLst>
            <pc:docMk/>
            <pc:sldMk cId="907220829" sldId="762"/>
            <ac:cxnSpMk id="27" creationId="{67B39D66-F91B-C44F-9489-0A551103001C}"/>
          </ac:cxnSpMkLst>
        </pc:cxnChg>
        <pc:cxnChg chg="mod">
          <ac:chgData name="Posada, JuanAndres" userId="0b2736ba-af94-4643-8a6e-dfd9513c051e" providerId="ADAL" clId="{B8BAE102-C7C9-684A-A74E-1288C0898F43}" dt="2020-07-01T09:36:10.603" v="343"/>
          <ac:cxnSpMkLst>
            <pc:docMk/>
            <pc:sldMk cId="907220829" sldId="762"/>
            <ac:cxnSpMk id="28" creationId="{689AE747-4137-5247-A0B7-EB490629152A}"/>
          </ac:cxnSpMkLst>
        </pc:cxnChg>
        <pc:cxnChg chg="mod">
          <ac:chgData name="Posada, JuanAndres" userId="0b2736ba-af94-4643-8a6e-dfd9513c051e" providerId="ADAL" clId="{B8BAE102-C7C9-684A-A74E-1288C0898F43}" dt="2020-07-01T09:36:10.603" v="343"/>
          <ac:cxnSpMkLst>
            <pc:docMk/>
            <pc:sldMk cId="907220829" sldId="762"/>
            <ac:cxnSpMk id="30" creationId="{841B6B52-C3F9-5244-8152-74A2F30D58EC}"/>
          </ac:cxnSpMkLst>
        </pc:cxnChg>
        <pc:cxnChg chg="mod">
          <ac:chgData name="Posada, JuanAndres" userId="0b2736ba-af94-4643-8a6e-dfd9513c051e" providerId="ADAL" clId="{B8BAE102-C7C9-684A-A74E-1288C0898F43}" dt="2020-07-01T09:36:10.603" v="343"/>
          <ac:cxnSpMkLst>
            <pc:docMk/>
            <pc:sldMk cId="907220829" sldId="762"/>
            <ac:cxnSpMk id="31" creationId="{906E4F91-D47E-F24A-810C-E9E7C6AECC34}"/>
          </ac:cxnSpMkLst>
        </pc:cxnChg>
      </pc:sldChg>
      <pc:sldChg chg="modSp add">
        <pc:chgData name="Posada, JuanAndres" userId="0b2736ba-af94-4643-8a6e-dfd9513c051e" providerId="ADAL" clId="{B8BAE102-C7C9-684A-A74E-1288C0898F43}" dt="2020-07-01T10:18:46.644" v="386" actId="20577"/>
        <pc:sldMkLst>
          <pc:docMk/>
          <pc:sldMk cId="244048203" sldId="763"/>
        </pc:sldMkLst>
        <pc:spChg chg="mod">
          <ac:chgData name="Posada, JuanAndres" userId="0b2736ba-af94-4643-8a6e-dfd9513c051e" providerId="ADAL" clId="{B8BAE102-C7C9-684A-A74E-1288C0898F43}" dt="2020-07-01T10:18:46.644" v="386" actId="20577"/>
          <ac:spMkLst>
            <pc:docMk/>
            <pc:sldMk cId="244048203" sldId="763"/>
            <ac:spMk id="2" creationId="{09FFCB0A-BBB7-2E41-94E9-A8D3F12668E3}"/>
          </ac:spMkLst>
        </pc:spChg>
        <pc:spChg chg="mod">
          <ac:chgData name="Posada, JuanAndres" userId="0b2736ba-af94-4643-8a6e-dfd9513c051e" providerId="ADAL" clId="{B8BAE102-C7C9-684A-A74E-1288C0898F43}" dt="2020-07-01T10:16:35.021" v="356" actId="255"/>
          <ac:spMkLst>
            <pc:docMk/>
            <pc:sldMk cId="244048203" sldId="763"/>
            <ac:spMk id="3" creationId="{ED6B56B7-6D13-F545-A35A-206FC322F545}"/>
          </ac:spMkLst>
        </pc:spChg>
        <pc:spChg chg="mod">
          <ac:chgData name="Posada, JuanAndres" userId="0b2736ba-af94-4643-8a6e-dfd9513c051e" providerId="ADAL" clId="{B8BAE102-C7C9-684A-A74E-1288C0898F43}" dt="2020-07-01T10:17:53.576" v="375" actId="207"/>
          <ac:spMkLst>
            <pc:docMk/>
            <pc:sldMk cId="244048203" sldId="763"/>
            <ac:spMk id="20" creationId="{94F459B8-3047-464E-A35D-F54C1C96D163}"/>
          </ac:spMkLst>
        </pc:spChg>
        <pc:spChg chg="mod">
          <ac:chgData name="Posada, JuanAndres" userId="0b2736ba-af94-4643-8a6e-dfd9513c051e" providerId="ADAL" clId="{B8BAE102-C7C9-684A-A74E-1288C0898F43}" dt="2020-07-01T10:17:50.962" v="374" actId="207"/>
          <ac:spMkLst>
            <pc:docMk/>
            <pc:sldMk cId="244048203" sldId="763"/>
            <ac:spMk id="21" creationId="{A06FCB17-66D3-7442-B00D-B3A18291ADC6}"/>
          </ac:spMkLst>
        </pc:spChg>
      </pc:sldChg>
      <pc:sldChg chg="modSp add">
        <pc:chgData name="Posada, JuanAndres" userId="0b2736ba-af94-4643-8a6e-dfd9513c051e" providerId="ADAL" clId="{B8BAE102-C7C9-684A-A74E-1288C0898F43}" dt="2020-07-01T10:19:15.240" v="394" actId="113"/>
        <pc:sldMkLst>
          <pc:docMk/>
          <pc:sldMk cId="2874419539" sldId="764"/>
        </pc:sldMkLst>
        <pc:spChg chg="mod">
          <ac:chgData name="Posada, JuanAndres" userId="0b2736ba-af94-4643-8a6e-dfd9513c051e" providerId="ADAL" clId="{B8BAE102-C7C9-684A-A74E-1288C0898F43}" dt="2020-07-01T10:18:39.539" v="380"/>
          <ac:spMkLst>
            <pc:docMk/>
            <pc:sldMk cId="2874419539" sldId="764"/>
            <ac:spMk id="2" creationId="{09FFCB0A-BBB7-2E41-94E9-A8D3F12668E3}"/>
          </ac:spMkLst>
        </pc:spChg>
        <pc:spChg chg="mod">
          <ac:chgData name="Posada, JuanAndres" userId="0b2736ba-af94-4643-8a6e-dfd9513c051e" providerId="ADAL" clId="{B8BAE102-C7C9-684A-A74E-1288C0898F43}" dt="2020-07-01T10:19:15.240" v="394" actId="113"/>
          <ac:spMkLst>
            <pc:docMk/>
            <pc:sldMk cId="2874419539" sldId="764"/>
            <ac:spMk id="3" creationId="{ED6B56B7-6D13-F545-A35A-206FC322F545}"/>
          </ac:spMkLst>
        </pc:spChg>
        <pc:spChg chg="mod">
          <ac:chgData name="Posada, JuanAndres" userId="0b2736ba-af94-4643-8a6e-dfd9513c051e" providerId="ADAL" clId="{B8BAE102-C7C9-684A-A74E-1288C0898F43}" dt="2020-07-01T10:18:26.436" v="378" actId="207"/>
          <ac:spMkLst>
            <pc:docMk/>
            <pc:sldMk cId="2874419539" sldId="764"/>
            <ac:spMk id="21" creationId="{A06FCB17-66D3-7442-B00D-B3A18291ADC6}"/>
          </ac:spMkLst>
        </pc:spChg>
        <pc:spChg chg="mod">
          <ac:chgData name="Posada, JuanAndres" userId="0b2736ba-af94-4643-8a6e-dfd9513c051e" providerId="ADAL" clId="{B8BAE102-C7C9-684A-A74E-1288C0898F43}" dt="2020-07-01T10:18:31.156" v="379" actId="207"/>
          <ac:spMkLst>
            <pc:docMk/>
            <pc:sldMk cId="2874419539" sldId="764"/>
            <ac:spMk id="23" creationId="{1A0B7A00-B9F3-A745-9BBF-AB51EC259A21}"/>
          </ac:spMkLst>
        </pc:spChg>
      </pc:sldChg>
      <pc:sldChg chg="modSp add ord">
        <pc:chgData name="Posada, JuanAndres" userId="0b2736ba-af94-4643-8a6e-dfd9513c051e" providerId="ADAL" clId="{B8BAE102-C7C9-684A-A74E-1288C0898F43}" dt="2020-07-01T10:21:13.709" v="422"/>
        <pc:sldMkLst>
          <pc:docMk/>
          <pc:sldMk cId="3012796024" sldId="765"/>
        </pc:sldMkLst>
        <pc:spChg chg="mod">
          <ac:chgData name="Posada, JuanAndres" userId="0b2736ba-af94-4643-8a6e-dfd9513c051e" providerId="ADAL" clId="{B8BAE102-C7C9-684A-A74E-1288C0898F43}" dt="2020-07-01T10:19:48.381" v="405" actId="20577"/>
          <ac:spMkLst>
            <pc:docMk/>
            <pc:sldMk cId="3012796024" sldId="765"/>
            <ac:spMk id="2" creationId="{09FFCB0A-BBB7-2E41-94E9-A8D3F12668E3}"/>
          </ac:spMkLst>
        </pc:spChg>
        <pc:spChg chg="mod">
          <ac:chgData name="Posada, JuanAndres" userId="0b2736ba-af94-4643-8a6e-dfd9513c051e" providerId="ADAL" clId="{B8BAE102-C7C9-684A-A74E-1288C0898F43}" dt="2020-07-01T10:20:48.648" v="421" actId="20577"/>
          <ac:spMkLst>
            <pc:docMk/>
            <pc:sldMk cId="3012796024" sldId="765"/>
            <ac:spMk id="3" creationId="{ED6B56B7-6D13-F545-A35A-206FC322F545}"/>
          </ac:spMkLst>
        </pc:spChg>
        <pc:spChg chg="mod">
          <ac:chgData name="Posada, JuanAndres" userId="0b2736ba-af94-4643-8a6e-dfd9513c051e" providerId="ADAL" clId="{B8BAE102-C7C9-684A-A74E-1288C0898F43}" dt="2020-07-01T10:19:35.749" v="397" actId="207"/>
          <ac:spMkLst>
            <pc:docMk/>
            <pc:sldMk cId="3012796024" sldId="765"/>
            <ac:spMk id="22" creationId="{5268F795-15B2-7541-826D-E3EF57050AB7}"/>
          </ac:spMkLst>
        </pc:spChg>
        <pc:spChg chg="mod">
          <ac:chgData name="Posada, JuanAndres" userId="0b2736ba-af94-4643-8a6e-dfd9513c051e" providerId="ADAL" clId="{B8BAE102-C7C9-684A-A74E-1288C0898F43}" dt="2020-07-01T10:19:39.917" v="398" actId="207"/>
          <ac:spMkLst>
            <pc:docMk/>
            <pc:sldMk cId="3012796024" sldId="765"/>
            <ac:spMk id="23" creationId="{1A0B7A00-B9F3-A745-9BBF-AB51EC259A21}"/>
          </ac:spMkLst>
        </pc:spChg>
      </pc:sldChg>
      <pc:sldChg chg="modSp add">
        <pc:chgData name="Posada, JuanAndres" userId="0b2736ba-af94-4643-8a6e-dfd9513c051e" providerId="ADAL" clId="{B8BAE102-C7C9-684A-A74E-1288C0898F43}" dt="2020-07-01T10:22:19.049" v="436"/>
        <pc:sldMkLst>
          <pc:docMk/>
          <pc:sldMk cId="1192528339" sldId="766"/>
        </pc:sldMkLst>
        <pc:spChg chg="mod">
          <ac:chgData name="Posada, JuanAndres" userId="0b2736ba-af94-4643-8a6e-dfd9513c051e" providerId="ADAL" clId="{B8BAE102-C7C9-684A-A74E-1288C0898F43}" dt="2020-07-01T10:22:19.049" v="436"/>
          <ac:spMkLst>
            <pc:docMk/>
            <pc:sldMk cId="1192528339" sldId="766"/>
            <ac:spMk id="2" creationId="{09FFCB0A-BBB7-2E41-94E9-A8D3F12668E3}"/>
          </ac:spMkLst>
        </pc:spChg>
        <pc:spChg chg="mod">
          <ac:chgData name="Posada, JuanAndres" userId="0b2736ba-af94-4643-8a6e-dfd9513c051e" providerId="ADAL" clId="{B8BAE102-C7C9-684A-A74E-1288C0898F43}" dt="2020-07-01T10:22:08.729" v="435" actId="207"/>
          <ac:spMkLst>
            <pc:docMk/>
            <pc:sldMk cId="1192528339" sldId="766"/>
            <ac:spMk id="3" creationId="{ED6B56B7-6D13-F545-A35A-206FC322F545}"/>
          </ac:spMkLst>
        </pc:spChg>
        <pc:spChg chg="mod">
          <ac:chgData name="Posada, JuanAndres" userId="0b2736ba-af94-4643-8a6e-dfd9513c051e" providerId="ADAL" clId="{B8BAE102-C7C9-684A-A74E-1288C0898F43}" dt="2020-07-01T10:21:31.937" v="425" actId="207"/>
          <ac:spMkLst>
            <pc:docMk/>
            <pc:sldMk cId="1192528339" sldId="766"/>
            <ac:spMk id="22" creationId="{5268F795-15B2-7541-826D-E3EF57050AB7}"/>
          </ac:spMkLst>
        </pc:spChg>
        <pc:spChg chg="mod">
          <ac:chgData name="Posada, JuanAndres" userId="0b2736ba-af94-4643-8a6e-dfd9513c051e" providerId="ADAL" clId="{B8BAE102-C7C9-684A-A74E-1288C0898F43}" dt="2020-07-01T10:21:35.290" v="426" actId="207"/>
          <ac:spMkLst>
            <pc:docMk/>
            <pc:sldMk cId="1192528339" sldId="766"/>
            <ac:spMk id="24" creationId="{2B05053C-3BC0-5C4D-8F61-DD3067D87620}"/>
          </ac:spMkLst>
        </pc:spChg>
      </pc:sldChg>
      <pc:sldChg chg="modSp add">
        <pc:chgData name="Posada, JuanAndres" userId="0b2736ba-af94-4643-8a6e-dfd9513c051e" providerId="ADAL" clId="{B8BAE102-C7C9-684A-A74E-1288C0898F43}" dt="2020-07-01T10:23:45.172" v="445" actId="113"/>
        <pc:sldMkLst>
          <pc:docMk/>
          <pc:sldMk cId="1368632633" sldId="767"/>
        </pc:sldMkLst>
        <pc:spChg chg="mod">
          <ac:chgData name="Posada, JuanAndres" userId="0b2736ba-af94-4643-8a6e-dfd9513c051e" providerId="ADAL" clId="{B8BAE102-C7C9-684A-A74E-1288C0898F43}" dt="2020-07-01T10:23:27.840" v="441"/>
          <ac:spMkLst>
            <pc:docMk/>
            <pc:sldMk cId="1368632633" sldId="767"/>
            <ac:spMk id="2" creationId="{09FFCB0A-BBB7-2E41-94E9-A8D3F12668E3}"/>
          </ac:spMkLst>
        </pc:spChg>
        <pc:spChg chg="mod">
          <ac:chgData name="Posada, JuanAndres" userId="0b2736ba-af94-4643-8a6e-dfd9513c051e" providerId="ADAL" clId="{B8BAE102-C7C9-684A-A74E-1288C0898F43}" dt="2020-07-01T10:23:45.172" v="445" actId="113"/>
          <ac:spMkLst>
            <pc:docMk/>
            <pc:sldMk cId="1368632633" sldId="767"/>
            <ac:spMk id="3" creationId="{ED6B56B7-6D13-F545-A35A-206FC322F545}"/>
          </ac:spMkLst>
        </pc:spChg>
        <pc:spChg chg="mod">
          <ac:chgData name="Posada, JuanAndres" userId="0b2736ba-af94-4643-8a6e-dfd9513c051e" providerId="ADAL" clId="{B8BAE102-C7C9-684A-A74E-1288C0898F43}" dt="2020-07-01T10:23:16.742" v="439" actId="207"/>
          <ac:spMkLst>
            <pc:docMk/>
            <pc:sldMk cId="1368632633" sldId="767"/>
            <ac:spMk id="24" creationId="{2B05053C-3BC0-5C4D-8F61-DD3067D87620}"/>
          </ac:spMkLst>
        </pc:spChg>
        <pc:spChg chg="mod">
          <ac:chgData name="Posada, JuanAndres" userId="0b2736ba-af94-4643-8a6e-dfd9513c051e" providerId="ADAL" clId="{B8BAE102-C7C9-684A-A74E-1288C0898F43}" dt="2020-07-01T10:23:20.242" v="440" actId="207"/>
          <ac:spMkLst>
            <pc:docMk/>
            <pc:sldMk cId="1368632633" sldId="767"/>
            <ac:spMk id="29" creationId="{597850D0-3A17-0947-A31D-FB191495E924}"/>
          </ac:spMkLst>
        </pc:spChg>
      </pc:sldChg>
      <pc:sldChg chg="modSp add">
        <pc:chgData name="Posada, JuanAndres" userId="0b2736ba-af94-4643-8a6e-dfd9513c051e" providerId="ADAL" clId="{B8BAE102-C7C9-684A-A74E-1288C0898F43}" dt="2020-07-01T13:05:20.531" v="807" actId="113"/>
        <pc:sldMkLst>
          <pc:docMk/>
          <pc:sldMk cId="3078712012" sldId="768"/>
        </pc:sldMkLst>
        <pc:spChg chg="mod">
          <ac:chgData name="Posada, JuanAndres" userId="0b2736ba-af94-4643-8a6e-dfd9513c051e" providerId="ADAL" clId="{B8BAE102-C7C9-684A-A74E-1288C0898F43}" dt="2020-07-01T13:05:20.531" v="807" actId="113"/>
          <ac:spMkLst>
            <pc:docMk/>
            <pc:sldMk cId="3078712012" sldId="768"/>
            <ac:spMk id="2" creationId="{53830366-C31A-A249-840B-FB2CF296FD82}"/>
          </ac:spMkLst>
        </pc:spChg>
        <pc:spChg chg="mod">
          <ac:chgData name="Posada, JuanAndres" userId="0b2736ba-af94-4643-8a6e-dfd9513c051e" providerId="ADAL" clId="{B8BAE102-C7C9-684A-A74E-1288C0898F43}" dt="2020-07-01T13:05:10.988" v="805"/>
          <ac:spMkLst>
            <pc:docMk/>
            <pc:sldMk cId="3078712012" sldId="768"/>
            <ac:spMk id="4" creationId="{63352989-D08D-DF49-8A02-2346C6E09319}"/>
          </ac:spMkLst>
        </pc:spChg>
      </pc:sldChg>
      <pc:sldChg chg="modSp add">
        <pc:chgData name="Posada, JuanAndres" userId="0b2736ba-af94-4643-8a6e-dfd9513c051e" providerId="ADAL" clId="{B8BAE102-C7C9-684A-A74E-1288C0898F43}" dt="2020-07-01T13:06:54.170" v="821" actId="113"/>
        <pc:sldMkLst>
          <pc:docMk/>
          <pc:sldMk cId="1162308299" sldId="769"/>
        </pc:sldMkLst>
        <pc:spChg chg="mod">
          <ac:chgData name="Posada, JuanAndres" userId="0b2736ba-af94-4643-8a6e-dfd9513c051e" providerId="ADAL" clId="{B8BAE102-C7C9-684A-A74E-1288C0898F43}" dt="2020-07-01T13:06:54.170" v="821" actId="113"/>
          <ac:spMkLst>
            <pc:docMk/>
            <pc:sldMk cId="1162308299" sldId="769"/>
            <ac:spMk id="3" creationId="{7FCA9CF7-1751-2641-B2EC-CDC115DD2808}"/>
          </ac:spMkLst>
        </pc:spChg>
        <pc:spChg chg="mod">
          <ac:chgData name="Posada, JuanAndres" userId="0b2736ba-af94-4643-8a6e-dfd9513c051e" providerId="ADAL" clId="{B8BAE102-C7C9-684A-A74E-1288C0898F43}" dt="2020-07-01T13:06:28.556" v="818"/>
          <ac:spMkLst>
            <pc:docMk/>
            <pc:sldMk cId="1162308299" sldId="769"/>
            <ac:spMk id="4" creationId="{616F0E34-DC55-DD43-9857-8D0FC36D31E4}"/>
          </ac:spMkLst>
        </pc:spChg>
      </pc:sldChg>
      <pc:sldChg chg="modSp add">
        <pc:chgData name="Posada, JuanAndres" userId="0b2736ba-af94-4643-8a6e-dfd9513c051e" providerId="ADAL" clId="{B8BAE102-C7C9-684A-A74E-1288C0898F43}" dt="2020-07-01T13:08:33.393" v="850" actId="20577"/>
        <pc:sldMkLst>
          <pc:docMk/>
          <pc:sldMk cId="1511221890" sldId="770"/>
        </pc:sldMkLst>
        <pc:spChg chg="mod">
          <ac:chgData name="Posada, JuanAndres" userId="0b2736ba-af94-4643-8a6e-dfd9513c051e" providerId="ADAL" clId="{B8BAE102-C7C9-684A-A74E-1288C0898F43}" dt="2020-07-01T13:08:33.393" v="850" actId="20577"/>
          <ac:spMkLst>
            <pc:docMk/>
            <pc:sldMk cId="1511221890" sldId="770"/>
            <ac:spMk id="3" creationId="{3D91A199-7B90-6E4A-BBE7-B9216EEF81E1}"/>
          </ac:spMkLst>
        </pc:spChg>
        <pc:spChg chg="mod">
          <ac:chgData name="Posada, JuanAndres" userId="0b2736ba-af94-4643-8a6e-dfd9513c051e" providerId="ADAL" clId="{B8BAE102-C7C9-684A-A74E-1288C0898F43}" dt="2020-07-01T13:07:21.466" v="824"/>
          <ac:spMkLst>
            <pc:docMk/>
            <pc:sldMk cId="1511221890" sldId="770"/>
            <ac:spMk id="4" creationId="{371075CF-9A45-164F-ADD3-356481C571A0}"/>
          </ac:spMkLst>
        </pc:spChg>
      </pc:sldChg>
      <pc:sldChg chg="modSp add modNotesTx">
        <pc:chgData name="Posada, JuanAndres" userId="0b2736ba-af94-4643-8a6e-dfd9513c051e" providerId="ADAL" clId="{B8BAE102-C7C9-684A-A74E-1288C0898F43}" dt="2020-07-01T13:48:23.074" v="1692" actId="1076"/>
        <pc:sldMkLst>
          <pc:docMk/>
          <pc:sldMk cId="101315095" sldId="771"/>
        </pc:sldMkLst>
        <pc:spChg chg="mod">
          <ac:chgData name="Posada, JuanAndres" userId="0b2736ba-af94-4643-8a6e-dfd9513c051e" providerId="ADAL" clId="{B8BAE102-C7C9-684A-A74E-1288C0898F43}" dt="2020-07-01T13:47:47.024" v="1684" actId="120"/>
          <ac:spMkLst>
            <pc:docMk/>
            <pc:sldMk cId="101315095" sldId="771"/>
            <ac:spMk id="3" creationId="{00000000-0000-0000-0000-000000000000}"/>
          </ac:spMkLst>
        </pc:spChg>
        <pc:spChg chg="mod">
          <ac:chgData name="Posada, JuanAndres" userId="0b2736ba-af94-4643-8a6e-dfd9513c051e" providerId="ADAL" clId="{B8BAE102-C7C9-684A-A74E-1288C0898F43}" dt="2020-07-01T13:48:23.074" v="1692" actId="1076"/>
          <ac:spMkLst>
            <pc:docMk/>
            <pc:sldMk cId="101315095" sldId="771"/>
            <ac:spMk id="5" creationId="{F5C7EBB0-E96C-6F40-9B76-93397F9AE5DA}"/>
          </ac:spMkLst>
        </pc:spChg>
      </pc:sldChg>
      <pc:sldChg chg="add del">
        <pc:chgData name="Posada, JuanAndres" userId="0b2736ba-af94-4643-8a6e-dfd9513c051e" providerId="ADAL" clId="{B8BAE102-C7C9-684A-A74E-1288C0898F43}" dt="2020-07-01T13:20:34.438" v="1041"/>
        <pc:sldMkLst>
          <pc:docMk/>
          <pc:sldMk cId="2827229106" sldId="771"/>
        </pc:sldMkLst>
      </pc:sldChg>
      <pc:sldChg chg="modSp add">
        <pc:chgData name="Posada, JuanAndres" userId="0b2736ba-af94-4643-8a6e-dfd9513c051e" providerId="ADAL" clId="{B8BAE102-C7C9-684A-A74E-1288C0898F43}" dt="2020-07-01T13:48:19.233" v="1691" actId="1076"/>
        <pc:sldMkLst>
          <pc:docMk/>
          <pc:sldMk cId="460947421" sldId="772"/>
        </pc:sldMkLst>
        <pc:spChg chg="mod">
          <ac:chgData name="Posada, JuanAndres" userId="0b2736ba-af94-4643-8a6e-dfd9513c051e" providerId="ADAL" clId="{B8BAE102-C7C9-684A-A74E-1288C0898F43}" dt="2020-07-01T13:48:03.298" v="1687"/>
          <ac:spMkLst>
            <pc:docMk/>
            <pc:sldMk cId="460947421" sldId="772"/>
            <ac:spMk id="3" creationId="{00000000-0000-0000-0000-000000000000}"/>
          </ac:spMkLst>
        </pc:spChg>
        <pc:spChg chg="mod">
          <ac:chgData name="Posada, JuanAndres" userId="0b2736ba-af94-4643-8a6e-dfd9513c051e" providerId="ADAL" clId="{B8BAE102-C7C9-684A-A74E-1288C0898F43}" dt="2020-07-01T13:48:19.233" v="1691" actId="1076"/>
          <ac:spMkLst>
            <pc:docMk/>
            <pc:sldMk cId="460947421" sldId="772"/>
            <ac:spMk id="5" creationId="{F5C7EBB0-E96C-6F40-9B76-93397F9AE5DA}"/>
          </ac:spMkLst>
        </pc:spChg>
      </pc:sldChg>
      <pc:sldChg chg="modSp add">
        <pc:chgData name="Posada, JuanAndres" userId="0b2736ba-af94-4643-8a6e-dfd9513c051e" providerId="ADAL" clId="{B8BAE102-C7C9-684A-A74E-1288C0898F43}" dt="2020-07-01T13:48:43.372" v="1699" actId="20577"/>
        <pc:sldMkLst>
          <pc:docMk/>
          <pc:sldMk cId="1890335333" sldId="773"/>
        </pc:sldMkLst>
        <pc:spChg chg="mod">
          <ac:chgData name="Posada, JuanAndres" userId="0b2736ba-af94-4643-8a6e-dfd9513c051e" providerId="ADAL" clId="{B8BAE102-C7C9-684A-A74E-1288C0898F43}" dt="2020-07-01T13:48:34.281" v="1695"/>
          <ac:spMkLst>
            <pc:docMk/>
            <pc:sldMk cId="1890335333" sldId="773"/>
            <ac:spMk id="3" creationId="{00000000-0000-0000-0000-000000000000}"/>
          </ac:spMkLst>
        </pc:spChg>
        <pc:spChg chg="mod">
          <ac:chgData name="Posada, JuanAndres" userId="0b2736ba-af94-4643-8a6e-dfd9513c051e" providerId="ADAL" clId="{B8BAE102-C7C9-684A-A74E-1288C0898F43}" dt="2020-07-01T13:48:43.372" v="1699" actId="20577"/>
          <ac:spMkLst>
            <pc:docMk/>
            <pc:sldMk cId="1890335333" sldId="773"/>
            <ac:spMk id="5" creationId="{F5C7EBB0-E96C-6F40-9B76-93397F9AE5DA}"/>
          </ac:spMkLst>
        </pc:spChg>
      </pc:sldChg>
      <pc:sldChg chg="modSp add ord">
        <pc:chgData name="Posada, JuanAndres" userId="0b2736ba-af94-4643-8a6e-dfd9513c051e" providerId="ADAL" clId="{B8BAE102-C7C9-684A-A74E-1288C0898F43}" dt="2020-07-01T14:12:17.289" v="1771"/>
        <pc:sldMkLst>
          <pc:docMk/>
          <pc:sldMk cId="2368294926" sldId="774"/>
        </pc:sldMkLst>
        <pc:spChg chg="mod">
          <ac:chgData name="Posada, JuanAndres" userId="0b2736ba-af94-4643-8a6e-dfd9513c051e" providerId="ADAL" clId="{B8BAE102-C7C9-684A-A74E-1288C0898F43}" dt="2020-07-01T13:49:24.038" v="1703"/>
          <ac:spMkLst>
            <pc:docMk/>
            <pc:sldMk cId="2368294926" sldId="774"/>
            <ac:spMk id="3" creationId="{10DF5D41-E2DD-8448-A2A7-E80280543E48}"/>
          </ac:spMkLst>
        </pc:spChg>
        <pc:spChg chg="mod">
          <ac:chgData name="Posada, JuanAndres" userId="0b2736ba-af94-4643-8a6e-dfd9513c051e" providerId="ADAL" clId="{B8BAE102-C7C9-684A-A74E-1288C0898F43}" dt="2020-07-01T13:49:32.813" v="1706" actId="20577"/>
          <ac:spMkLst>
            <pc:docMk/>
            <pc:sldMk cId="2368294926" sldId="774"/>
            <ac:spMk id="4" creationId="{0D8F2259-4BFE-9746-9D3F-D21F50156952}"/>
          </ac:spMkLst>
        </pc:spChg>
      </pc:sldChg>
      <pc:sldChg chg="addSp delSp modSp add">
        <pc:chgData name="Posada, JuanAndres" userId="0b2736ba-af94-4643-8a6e-dfd9513c051e" providerId="ADAL" clId="{B8BAE102-C7C9-684A-A74E-1288C0898F43}" dt="2020-07-01T14:15:48.827" v="1828" actId="207"/>
        <pc:sldMkLst>
          <pc:docMk/>
          <pc:sldMk cId="727770370" sldId="775"/>
        </pc:sldMkLst>
        <pc:spChg chg="mod">
          <ac:chgData name="Posada, JuanAndres" userId="0b2736ba-af94-4643-8a6e-dfd9513c051e" providerId="ADAL" clId="{B8BAE102-C7C9-684A-A74E-1288C0898F43}" dt="2020-07-01T14:07:54.640" v="1709"/>
          <ac:spMkLst>
            <pc:docMk/>
            <pc:sldMk cId="727770370" sldId="775"/>
            <ac:spMk id="3" creationId="{CCE1B7D3-28CB-544D-AC2E-AD9894050E10}"/>
          </ac:spMkLst>
        </pc:spChg>
        <pc:spChg chg="mod">
          <ac:chgData name="Posada, JuanAndres" userId="0b2736ba-af94-4643-8a6e-dfd9513c051e" providerId="ADAL" clId="{B8BAE102-C7C9-684A-A74E-1288C0898F43}" dt="2020-07-01T14:09:05.767" v="1728" actId="14100"/>
          <ac:spMkLst>
            <pc:docMk/>
            <pc:sldMk cId="727770370" sldId="775"/>
            <ac:spMk id="4" creationId="{E36E86E2-A7B9-B043-87A3-1F81AF40D9F9}"/>
          </ac:spMkLst>
        </pc:spChg>
        <pc:spChg chg="add mod">
          <ac:chgData name="Posada, JuanAndres" userId="0b2736ba-af94-4643-8a6e-dfd9513c051e" providerId="ADAL" clId="{B8BAE102-C7C9-684A-A74E-1288C0898F43}" dt="2020-07-01T14:11:43.589" v="1768" actId="1076"/>
          <ac:spMkLst>
            <pc:docMk/>
            <pc:sldMk cId="727770370" sldId="775"/>
            <ac:spMk id="6" creationId="{E58C8EC8-FB56-C54A-8ED0-526CC8185ADE}"/>
          </ac:spMkLst>
        </pc:spChg>
        <pc:spChg chg="mod topLvl">
          <ac:chgData name="Posada, JuanAndres" userId="0b2736ba-af94-4643-8a6e-dfd9513c051e" providerId="ADAL" clId="{B8BAE102-C7C9-684A-A74E-1288C0898F43}" dt="2020-07-01T14:11:43.589" v="1768" actId="1076"/>
          <ac:spMkLst>
            <pc:docMk/>
            <pc:sldMk cId="727770370" sldId="775"/>
            <ac:spMk id="9" creationId="{2A3BB305-9209-444C-977F-E477C4CB0485}"/>
          </ac:spMkLst>
        </pc:spChg>
        <pc:spChg chg="add mod">
          <ac:chgData name="Posada, JuanAndres" userId="0b2736ba-af94-4643-8a6e-dfd9513c051e" providerId="ADAL" clId="{B8BAE102-C7C9-684A-A74E-1288C0898F43}" dt="2020-07-01T14:11:43.589" v="1768" actId="1076"/>
          <ac:spMkLst>
            <pc:docMk/>
            <pc:sldMk cId="727770370" sldId="775"/>
            <ac:spMk id="10" creationId="{D4F9E985-88C9-C54C-AB62-016455613D27}"/>
          </ac:spMkLst>
        </pc:spChg>
        <pc:spChg chg="add mod">
          <ac:chgData name="Posada, JuanAndres" userId="0b2736ba-af94-4643-8a6e-dfd9513c051e" providerId="ADAL" clId="{B8BAE102-C7C9-684A-A74E-1288C0898F43}" dt="2020-07-01T14:11:43.589" v="1768" actId="1076"/>
          <ac:spMkLst>
            <pc:docMk/>
            <pc:sldMk cId="727770370" sldId="775"/>
            <ac:spMk id="11" creationId="{24967740-D3D5-2D4E-84DD-AC2AFF3CE3EF}"/>
          </ac:spMkLst>
        </pc:spChg>
        <pc:grpChg chg="add del mod">
          <ac:chgData name="Posada, JuanAndres" userId="0b2736ba-af94-4643-8a6e-dfd9513c051e" providerId="ADAL" clId="{B8BAE102-C7C9-684A-A74E-1288C0898F43}" dt="2020-07-01T14:08:41.469" v="1721" actId="478"/>
          <ac:grpSpMkLst>
            <pc:docMk/>
            <pc:sldMk cId="727770370" sldId="775"/>
            <ac:grpSpMk id="7" creationId="{29F81F9D-B32F-C844-A875-E81C58666FD3}"/>
          </ac:grpSpMkLst>
        </pc:grpChg>
        <pc:picChg chg="add del mod">
          <ac:chgData name="Posada, JuanAndres" userId="0b2736ba-af94-4643-8a6e-dfd9513c051e" providerId="ADAL" clId="{B8BAE102-C7C9-684A-A74E-1288C0898F43}" dt="2020-07-01T14:08:38.350" v="1719" actId="478"/>
          <ac:picMkLst>
            <pc:docMk/>
            <pc:sldMk cId="727770370" sldId="775"/>
            <ac:picMk id="5" creationId="{CD45E9A7-4669-184F-93CC-3370E1F38B68}"/>
          </ac:picMkLst>
        </pc:picChg>
        <pc:picChg chg="del mod topLvl">
          <ac:chgData name="Posada, JuanAndres" userId="0b2736ba-af94-4643-8a6e-dfd9513c051e" providerId="ADAL" clId="{B8BAE102-C7C9-684A-A74E-1288C0898F43}" dt="2020-07-01T14:08:41.469" v="1721" actId="478"/>
          <ac:picMkLst>
            <pc:docMk/>
            <pc:sldMk cId="727770370" sldId="775"/>
            <ac:picMk id="8" creationId="{6427B3C0-C8BB-A340-9EA4-B58201AF8971}"/>
          </ac:picMkLst>
        </pc:picChg>
        <pc:picChg chg="add mod">
          <ac:chgData name="Posada, JuanAndres" userId="0b2736ba-af94-4643-8a6e-dfd9513c051e" providerId="ADAL" clId="{B8BAE102-C7C9-684A-A74E-1288C0898F43}" dt="2020-07-01T14:15:48.827" v="1828" actId="207"/>
          <ac:picMkLst>
            <pc:docMk/>
            <pc:sldMk cId="727770370" sldId="775"/>
            <ac:picMk id="13" creationId="{09B2F381-BFE0-5C46-B0CE-C4D5879CAD15}"/>
          </ac:picMkLst>
        </pc:picChg>
        <pc:picChg chg="add del mod">
          <ac:chgData name="Posada, JuanAndres" userId="0b2736ba-af94-4643-8a6e-dfd9513c051e" providerId="ADAL" clId="{B8BAE102-C7C9-684A-A74E-1288C0898F43}" dt="2020-07-01T14:11:07.111" v="1759" actId="478"/>
          <ac:picMkLst>
            <pc:docMk/>
            <pc:sldMk cId="727770370" sldId="775"/>
            <ac:picMk id="14" creationId="{A2830C7C-82D5-F142-8D2C-CCCF9A1C7158}"/>
          </ac:picMkLst>
        </pc:picChg>
        <pc:picChg chg="add mod">
          <ac:chgData name="Posada, JuanAndres" userId="0b2736ba-af94-4643-8a6e-dfd9513c051e" providerId="ADAL" clId="{B8BAE102-C7C9-684A-A74E-1288C0898F43}" dt="2020-07-01T14:15:48.827" v="1828" actId="207"/>
          <ac:picMkLst>
            <pc:docMk/>
            <pc:sldMk cId="727770370" sldId="775"/>
            <ac:picMk id="16" creationId="{8CACB437-74D2-2345-8251-5201AB6AD584}"/>
          </ac:picMkLst>
        </pc:picChg>
      </pc:sldChg>
      <pc:sldChg chg="addSp delSp modSp add mod modClrScheme chgLayout">
        <pc:chgData name="Posada, JuanAndres" userId="0b2736ba-af94-4643-8a6e-dfd9513c051e" providerId="ADAL" clId="{B8BAE102-C7C9-684A-A74E-1288C0898F43}" dt="2020-07-01T14:19:01.015" v="1835" actId="478"/>
        <pc:sldMkLst>
          <pc:docMk/>
          <pc:sldMk cId="3666169084" sldId="776"/>
        </pc:sldMkLst>
        <pc:spChg chg="mod ord">
          <ac:chgData name="Posada, JuanAndres" userId="0b2736ba-af94-4643-8a6e-dfd9513c051e" providerId="ADAL" clId="{B8BAE102-C7C9-684A-A74E-1288C0898F43}" dt="2020-07-01T14:12:54.394" v="1775" actId="700"/>
          <ac:spMkLst>
            <pc:docMk/>
            <pc:sldMk cId="3666169084" sldId="776"/>
            <ac:spMk id="2" creationId="{1A29F883-0184-5D47-B8C2-A6BEE338C4E5}"/>
          </ac:spMkLst>
        </pc:spChg>
        <pc:spChg chg="mod ord">
          <ac:chgData name="Posada, JuanAndres" userId="0b2736ba-af94-4643-8a6e-dfd9513c051e" providerId="ADAL" clId="{B8BAE102-C7C9-684A-A74E-1288C0898F43}" dt="2020-07-01T14:14:40.063" v="1783" actId="14100"/>
          <ac:spMkLst>
            <pc:docMk/>
            <pc:sldMk cId="3666169084" sldId="776"/>
            <ac:spMk id="3" creationId="{656F9DCB-0ADC-E94C-BF1F-59DE634C2922}"/>
          </ac:spMkLst>
        </pc:spChg>
        <pc:spChg chg="mod ord">
          <ac:chgData name="Posada, JuanAndres" userId="0b2736ba-af94-4643-8a6e-dfd9513c051e" providerId="ADAL" clId="{B8BAE102-C7C9-684A-A74E-1288C0898F43}" dt="2020-07-01T14:13:02.878" v="1776"/>
          <ac:spMkLst>
            <pc:docMk/>
            <pc:sldMk cId="3666169084" sldId="776"/>
            <ac:spMk id="4" creationId="{A7A162B9-BEA7-BB49-B069-42D8C264F076}"/>
          </ac:spMkLst>
        </pc:spChg>
        <pc:spChg chg="add mod">
          <ac:chgData name="Posada, JuanAndres" userId="0b2736ba-af94-4643-8a6e-dfd9513c051e" providerId="ADAL" clId="{B8BAE102-C7C9-684A-A74E-1288C0898F43}" dt="2020-07-01T14:15:12.103" v="1813" actId="1076"/>
          <ac:spMkLst>
            <pc:docMk/>
            <pc:sldMk cId="3666169084" sldId="776"/>
            <ac:spMk id="5" creationId="{F37245F8-2C8A-4945-90FF-2B7E0A7CA214}"/>
          </ac:spMkLst>
        </pc:spChg>
        <pc:spChg chg="add mod">
          <ac:chgData name="Posada, JuanAndres" userId="0b2736ba-af94-4643-8a6e-dfd9513c051e" providerId="ADAL" clId="{B8BAE102-C7C9-684A-A74E-1288C0898F43}" dt="2020-07-01T14:14:54.843" v="1796" actId="20577"/>
          <ac:spMkLst>
            <pc:docMk/>
            <pc:sldMk cId="3666169084" sldId="776"/>
            <ac:spMk id="6" creationId="{8B103B5A-D3B5-5840-A751-DFF9F9419901}"/>
          </ac:spMkLst>
        </pc:spChg>
        <pc:spChg chg="add mod">
          <ac:chgData name="Posada, JuanAndres" userId="0b2736ba-af94-4643-8a6e-dfd9513c051e" providerId="ADAL" clId="{B8BAE102-C7C9-684A-A74E-1288C0898F43}" dt="2020-07-01T14:14:45.289" v="1784" actId="1076"/>
          <ac:spMkLst>
            <pc:docMk/>
            <pc:sldMk cId="3666169084" sldId="776"/>
            <ac:spMk id="7" creationId="{2E424EA5-3A67-0745-A623-4BF334B356E5}"/>
          </ac:spMkLst>
        </pc:spChg>
        <pc:picChg chg="add del mod">
          <ac:chgData name="Posada, JuanAndres" userId="0b2736ba-af94-4643-8a6e-dfd9513c051e" providerId="ADAL" clId="{B8BAE102-C7C9-684A-A74E-1288C0898F43}" dt="2020-07-01T14:15:14.331" v="1816" actId="478"/>
          <ac:picMkLst>
            <pc:docMk/>
            <pc:sldMk cId="3666169084" sldId="776"/>
            <ac:picMk id="8" creationId="{CB9D38DE-1F3B-F14E-AE4F-56BF1981132C}"/>
          </ac:picMkLst>
        </pc:picChg>
        <pc:picChg chg="add del mod">
          <ac:chgData name="Posada, JuanAndres" userId="0b2736ba-af94-4643-8a6e-dfd9513c051e" providerId="ADAL" clId="{B8BAE102-C7C9-684A-A74E-1288C0898F43}" dt="2020-07-01T14:15:13.346" v="1815" actId="478"/>
          <ac:picMkLst>
            <pc:docMk/>
            <pc:sldMk cId="3666169084" sldId="776"/>
            <ac:picMk id="9" creationId="{D92AE44E-652C-E240-A325-EA9533F42F86}"/>
          </ac:picMkLst>
        </pc:picChg>
        <pc:picChg chg="add del mod">
          <ac:chgData name="Posada, JuanAndres" userId="0b2736ba-af94-4643-8a6e-dfd9513c051e" providerId="ADAL" clId="{B8BAE102-C7C9-684A-A74E-1288C0898F43}" dt="2020-07-01T14:15:23.355" v="1821" actId="478"/>
          <ac:picMkLst>
            <pc:docMk/>
            <pc:sldMk cId="3666169084" sldId="776"/>
            <ac:picMk id="11" creationId="{44EB4B4D-D87E-474A-9D22-F84C4DE5B8CA}"/>
          </ac:picMkLst>
        </pc:picChg>
        <pc:picChg chg="add mod">
          <ac:chgData name="Posada, JuanAndres" userId="0b2736ba-af94-4643-8a6e-dfd9513c051e" providerId="ADAL" clId="{B8BAE102-C7C9-684A-A74E-1288C0898F43}" dt="2020-07-01T14:15:32.115" v="1825" actId="207"/>
          <ac:picMkLst>
            <pc:docMk/>
            <pc:sldMk cId="3666169084" sldId="776"/>
            <ac:picMk id="13" creationId="{16AE5AC5-C58C-2641-B321-8C0BF70CB42B}"/>
          </ac:picMkLst>
        </pc:picChg>
        <pc:picChg chg="add mod">
          <ac:chgData name="Posada, JuanAndres" userId="0b2736ba-af94-4643-8a6e-dfd9513c051e" providerId="ADAL" clId="{B8BAE102-C7C9-684A-A74E-1288C0898F43}" dt="2020-07-01T14:16:12.243" v="1833" actId="207"/>
          <ac:picMkLst>
            <pc:docMk/>
            <pc:sldMk cId="3666169084" sldId="776"/>
            <ac:picMk id="15" creationId="{355DBC2C-C63F-2F46-BE96-85141AD62D53}"/>
          </ac:picMkLst>
        </pc:picChg>
        <pc:picChg chg="add del mod">
          <ac:chgData name="Posada, JuanAndres" userId="0b2736ba-af94-4643-8a6e-dfd9513c051e" providerId="ADAL" clId="{B8BAE102-C7C9-684A-A74E-1288C0898F43}" dt="2020-07-01T14:19:01.015" v="1835" actId="478"/>
          <ac:picMkLst>
            <pc:docMk/>
            <pc:sldMk cId="3666169084" sldId="776"/>
            <ac:picMk id="17" creationId="{A325CA31-40D7-4F4F-93B4-FF931479F145}"/>
          </ac:picMkLst>
        </pc:picChg>
      </pc:sldChg>
      <pc:sldChg chg="addSp modSp add ord">
        <pc:chgData name="Posada, JuanAndres" userId="0b2736ba-af94-4643-8a6e-dfd9513c051e" providerId="ADAL" clId="{B8BAE102-C7C9-684A-A74E-1288C0898F43}" dt="2020-07-01T14:20:29.478" v="1853" actId="207"/>
        <pc:sldMkLst>
          <pc:docMk/>
          <pc:sldMk cId="2995857652" sldId="777"/>
        </pc:sldMkLst>
        <pc:spChg chg="mod">
          <ac:chgData name="Posada, JuanAndres" userId="0b2736ba-af94-4643-8a6e-dfd9513c051e" providerId="ADAL" clId="{B8BAE102-C7C9-684A-A74E-1288C0898F43}" dt="2020-07-01T14:20:07.805" v="1846"/>
          <ac:spMkLst>
            <pc:docMk/>
            <pc:sldMk cId="2995857652" sldId="777"/>
            <ac:spMk id="3" creationId="{EF719C3B-B942-7C49-AA28-6EAB1FE0AD22}"/>
          </ac:spMkLst>
        </pc:spChg>
        <pc:spChg chg="mod">
          <ac:chgData name="Posada, JuanAndres" userId="0b2736ba-af94-4643-8a6e-dfd9513c051e" providerId="ADAL" clId="{B8BAE102-C7C9-684A-A74E-1288C0898F43}" dt="2020-07-01T14:20:12.533" v="1847"/>
          <ac:spMkLst>
            <pc:docMk/>
            <pc:sldMk cId="2995857652" sldId="777"/>
            <ac:spMk id="4" creationId="{40D4715F-5922-524B-8DD9-1B4CB7FA7ADA}"/>
          </ac:spMkLst>
        </pc:spChg>
        <pc:picChg chg="add mod">
          <ac:chgData name="Posada, JuanAndres" userId="0b2736ba-af94-4643-8a6e-dfd9513c051e" providerId="ADAL" clId="{B8BAE102-C7C9-684A-A74E-1288C0898F43}" dt="2020-07-01T14:20:29.478" v="1853" actId="207"/>
          <ac:picMkLst>
            <pc:docMk/>
            <pc:sldMk cId="2995857652" sldId="777"/>
            <ac:picMk id="5" creationId="{6DABDB5A-BC3C-B84E-BCD7-BE1A828C6295}"/>
          </ac:picMkLst>
        </pc:picChg>
        <pc:picChg chg="add mod">
          <ac:chgData name="Posada, JuanAndres" userId="0b2736ba-af94-4643-8a6e-dfd9513c051e" providerId="ADAL" clId="{B8BAE102-C7C9-684A-A74E-1288C0898F43}" dt="2020-07-01T14:20:23.410" v="1850" actId="1076"/>
          <ac:picMkLst>
            <pc:docMk/>
            <pc:sldMk cId="2995857652" sldId="777"/>
            <ac:picMk id="6" creationId="{B7DB1B5C-984D-094E-9C1C-823971C2C871}"/>
          </ac:picMkLst>
        </pc:picChg>
      </pc:sldChg>
      <pc:sldChg chg="addSp modSp add">
        <pc:chgData name="Posada, JuanAndres" userId="0b2736ba-af94-4643-8a6e-dfd9513c051e" providerId="ADAL" clId="{B8BAE102-C7C9-684A-A74E-1288C0898F43}" dt="2020-07-01T14:22:07.453" v="1868" actId="207"/>
        <pc:sldMkLst>
          <pc:docMk/>
          <pc:sldMk cId="4046119182" sldId="778"/>
        </pc:sldMkLst>
        <pc:spChg chg="mod">
          <ac:chgData name="Posada, JuanAndres" userId="0b2736ba-af94-4643-8a6e-dfd9513c051e" providerId="ADAL" clId="{B8BAE102-C7C9-684A-A74E-1288C0898F43}" dt="2020-07-01T14:21:25.424" v="1858"/>
          <ac:spMkLst>
            <pc:docMk/>
            <pc:sldMk cId="4046119182" sldId="778"/>
            <ac:spMk id="2" creationId="{B499BF83-AAA9-4046-9E93-D8631AF85896}"/>
          </ac:spMkLst>
        </pc:spChg>
        <pc:spChg chg="mod">
          <ac:chgData name="Posada, JuanAndres" userId="0b2736ba-af94-4643-8a6e-dfd9513c051e" providerId="ADAL" clId="{B8BAE102-C7C9-684A-A74E-1288C0898F43}" dt="2020-07-01T14:21:42.277" v="1861" actId="1076"/>
          <ac:spMkLst>
            <pc:docMk/>
            <pc:sldMk cId="4046119182" sldId="778"/>
            <ac:spMk id="3" creationId="{9AB4E759-C2A3-1142-B4DC-E917F8045CF6}"/>
          </ac:spMkLst>
        </pc:spChg>
        <pc:spChg chg="add mod">
          <ac:chgData name="Posada, JuanAndres" userId="0b2736ba-af94-4643-8a6e-dfd9513c051e" providerId="ADAL" clId="{B8BAE102-C7C9-684A-A74E-1288C0898F43}" dt="2020-07-01T14:22:07.453" v="1868" actId="207"/>
          <ac:spMkLst>
            <pc:docMk/>
            <pc:sldMk cId="4046119182" sldId="778"/>
            <ac:spMk id="5" creationId="{EE673CC1-E619-9241-842E-EE190245E663}"/>
          </ac:spMkLst>
        </pc:spChg>
      </pc:sldChg>
      <pc:sldChg chg="modSp add">
        <pc:chgData name="Posada, JuanAndres" userId="0b2736ba-af94-4643-8a6e-dfd9513c051e" providerId="ADAL" clId="{B8BAE102-C7C9-684A-A74E-1288C0898F43}" dt="2020-07-01T14:22:44.764" v="1875" actId="255"/>
        <pc:sldMkLst>
          <pc:docMk/>
          <pc:sldMk cId="4130927832" sldId="779"/>
        </pc:sldMkLst>
        <pc:spChg chg="mod">
          <ac:chgData name="Posada, JuanAndres" userId="0b2736ba-af94-4643-8a6e-dfd9513c051e" providerId="ADAL" clId="{B8BAE102-C7C9-684A-A74E-1288C0898F43}" dt="2020-07-01T14:22:36.765" v="1873"/>
          <ac:spMkLst>
            <pc:docMk/>
            <pc:sldMk cId="4130927832" sldId="779"/>
            <ac:spMk id="2" creationId="{518DD34C-1B3A-D84D-9842-6DABF55CD1F6}"/>
          </ac:spMkLst>
        </pc:spChg>
        <pc:spChg chg="mod">
          <ac:chgData name="Posada, JuanAndres" userId="0b2736ba-af94-4643-8a6e-dfd9513c051e" providerId="ADAL" clId="{B8BAE102-C7C9-684A-A74E-1288C0898F43}" dt="2020-07-01T14:22:44.764" v="1875" actId="255"/>
          <ac:spMkLst>
            <pc:docMk/>
            <pc:sldMk cId="4130927832" sldId="779"/>
            <ac:spMk id="3" creationId="{5509B885-DC33-3D4C-A8F5-81F3B8D86D1C}"/>
          </ac:spMkLst>
        </pc:spChg>
      </pc:sldChg>
      <pc:sldMasterChg chg="del delSldLayout">
        <pc:chgData name="Posada, JuanAndres" userId="0b2736ba-af94-4643-8a6e-dfd9513c051e" providerId="ADAL" clId="{B8BAE102-C7C9-684A-A74E-1288C0898F43}" dt="2020-07-01T14:23:05.615" v="1879" actId="700"/>
        <pc:sldMasterMkLst>
          <pc:docMk/>
          <pc:sldMasterMk cId="300464794" sldId="2147483648"/>
        </pc:sldMasterMkLst>
        <pc:sldLayoutChg chg="del">
          <pc:chgData name="Posada, JuanAndres" userId="0b2736ba-af94-4643-8a6e-dfd9513c051e" providerId="ADAL" clId="{B8BAE102-C7C9-684A-A74E-1288C0898F43}" dt="2020-07-01T14:23:05.615" v="1879" actId="700"/>
          <pc:sldLayoutMkLst>
            <pc:docMk/>
            <pc:sldMasterMk cId="300464794" sldId="2147483648"/>
            <pc:sldLayoutMk cId="3203859263" sldId="2147483696"/>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4045959733" sldId="214748370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744572162" sldId="214748377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474306137" sldId="214748377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640942256" sldId="214748378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632988920" sldId="214748378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514873442" sldId="2147483790"/>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317007425" sldId="2147483791"/>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773101082" sldId="2147483801"/>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589945353" sldId="2147483802"/>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891098647" sldId="2147483803"/>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786887003" sldId="2147483804"/>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4276879334" sldId="2147483806"/>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966592149" sldId="2147483807"/>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595952565" sldId="214748380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591325315" sldId="214748421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749363418" sldId="214748421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63823045" sldId="2147484221"/>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830558822" sldId="2147484314"/>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116668104" sldId="2147484315"/>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736062778" sldId="2147484316"/>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589326424" sldId="2147484317"/>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168013846" sldId="214748431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373587223" sldId="214748431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95497918" sldId="2147484322"/>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888925092" sldId="2147484323"/>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322699549" sldId="2147484324"/>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386269025" sldId="2147484325"/>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668724322" sldId="2147484326"/>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913617527" sldId="2147484327"/>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995273153" sldId="214748432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68905433" sldId="2147484333"/>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72539000" sldId="2147484334"/>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879185749" sldId="2147484335"/>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3607775210" sldId="2147484336"/>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229022019" sldId="2147484337"/>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693349831" sldId="2147484338"/>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2718492022" sldId="2147484339"/>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682079407" sldId="2147484340"/>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96910092" sldId="2147484341"/>
          </pc:sldLayoutMkLst>
        </pc:sldLayoutChg>
        <pc:sldLayoutChg chg="del">
          <pc:chgData name="Posada, JuanAndres" userId="0b2736ba-af94-4643-8a6e-dfd9513c051e" providerId="ADAL" clId="{B8BAE102-C7C9-684A-A74E-1288C0898F43}" dt="2020-07-01T14:23:05.615" v="1879" actId="700"/>
          <pc:sldLayoutMkLst>
            <pc:docMk/>
            <pc:sldMasterMk cId="300464794" sldId="2147483648"/>
            <pc:sldLayoutMk cId="1058105461" sldId="2147484376"/>
          </pc:sldLayoutMkLst>
        </pc:sldLayoutChg>
        <pc:sldLayoutChg chg="del">
          <pc:chgData name="Posada, JuanAndres" userId="0b2736ba-af94-4643-8a6e-dfd9513c051e" providerId="ADAL" clId="{B8BAE102-C7C9-684A-A74E-1288C0898F43}" dt="2020-07-01T13:48:54.953" v="1701" actId="2696"/>
          <pc:sldLayoutMkLst>
            <pc:docMk/>
            <pc:sldMasterMk cId="300464794" sldId="2147483648"/>
            <pc:sldLayoutMk cId="3337589525" sldId="2147484443"/>
          </pc:sldLayoutMkLst>
        </pc:sldLayoutChg>
        <pc:sldLayoutChg chg="del">
          <pc:chgData name="Posada, JuanAndres" userId="0b2736ba-af94-4643-8a6e-dfd9513c051e" providerId="ADAL" clId="{B8BAE102-C7C9-684A-A74E-1288C0898F43}" dt="2020-07-01T14:22:50.215" v="1877" actId="2696"/>
          <pc:sldLayoutMkLst>
            <pc:docMk/>
            <pc:sldMasterMk cId="300464794" sldId="2147483648"/>
            <pc:sldLayoutMk cId="3102458011" sldId="2147484444"/>
          </pc:sldLayoutMkLst>
        </pc:sldLayoutChg>
      </pc:sldMaster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ata1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99.png"/><Relationship Id="rId7" Type="http://schemas.openxmlformats.org/officeDocument/2006/relationships/image" Target="../media/image6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ata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94.svg"/></Relationships>
</file>

<file path=ppt/diagrams/_rels/data13.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hyperlink" Target="https://trello.com/" TargetMode="Externa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diagrams/_rels/data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18.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image" Target="../media/image127.png"/><Relationship Id="rId5" Type="http://schemas.openxmlformats.org/officeDocument/2006/relationships/image" Target="../media/image131.svg"/><Relationship Id="rId4" Type="http://schemas.openxmlformats.org/officeDocument/2006/relationships/image" Target="../media/image130.png"/></Relationships>
</file>

<file path=ppt/diagrams/_rels/data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5.svg"/></Relationships>
</file>

<file path=ppt/diagrams/_rels/data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134.svg"/></Relationships>
</file>

<file path=ppt/diagrams/_rels/data22.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147.svg"/><Relationship Id="rId4" Type="http://schemas.openxmlformats.org/officeDocument/2006/relationships/image" Target="../media/image141.svg"/><Relationship Id="rId9" Type="http://schemas.openxmlformats.org/officeDocument/2006/relationships/image" Target="../media/image146.png"/></Relationships>
</file>

<file path=ppt/diagrams/_rels/data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ata30.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160.svg"/><Relationship Id="rId5" Type="http://schemas.openxmlformats.org/officeDocument/2006/relationships/image" Target="../media/image159.png"/><Relationship Id="rId10" Type="http://schemas.openxmlformats.org/officeDocument/2006/relationships/image" Target="../media/image114.svg"/><Relationship Id="rId4" Type="http://schemas.openxmlformats.org/officeDocument/2006/relationships/image" Target="../media/image158.svg"/><Relationship Id="rId9" Type="http://schemas.openxmlformats.org/officeDocument/2006/relationships/image" Target="../media/image113.png"/></Relationships>
</file>

<file path=ppt/diagrams/_rels/data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9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svg"/><Relationship Id="rId1" Type="http://schemas.openxmlformats.org/officeDocument/2006/relationships/image" Target="../media/image64.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99.png"/><Relationship Id="rId7" Type="http://schemas.openxmlformats.org/officeDocument/2006/relationships/image" Target="../media/image66.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10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9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hyperlink" Target="https://trello.com/" TargetMode="External"/><Relationship Id="rId2" Type="http://schemas.openxmlformats.org/officeDocument/2006/relationships/image" Target="../media/image112.svg"/><Relationship Id="rId1" Type="http://schemas.openxmlformats.org/officeDocument/2006/relationships/image" Target="../media/image111.png"/><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14.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image" Target="../media/image127.png"/><Relationship Id="rId5" Type="http://schemas.openxmlformats.org/officeDocument/2006/relationships/image" Target="../media/image131.svg"/><Relationship Id="rId4" Type="http://schemas.openxmlformats.org/officeDocument/2006/relationships/image" Target="../media/image13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5.svg"/></Relationships>
</file>

<file path=ppt/diagrams/_rels/drawing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71.svg"/><Relationship Id="rId1" Type="http://schemas.openxmlformats.org/officeDocument/2006/relationships/image" Target="../media/image70.png"/><Relationship Id="rId4" Type="http://schemas.openxmlformats.org/officeDocument/2006/relationships/image" Target="../media/image134.svg"/></Relationships>
</file>

<file path=ppt/diagrams/_rels/drawing22.xml.rels><?xml version="1.0" encoding="UTF-8" standalone="yes"?>
<Relationships xmlns="http://schemas.openxmlformats.org/package/2006/relationships"><Relationship Id="rId8" Type="http://schemas.openxmlformats.org/officeDocument/2006/relationships/image" Target="../media/image145.sv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svg"/><Relationship Id="rId1" Type="http://schemas.openxmlformats.org/officeDocument/2006/relationships/image" Target="../media/image138.png"/><Relationship Id="rId6" Type="http://schemas.openxmlformats.org/officeDocument/2006/relationships/image" Target="../media/image143.svg"/><Relationship Id="rId5" Type="http://schemas.openxmlformats.org/officeDocument/2006/relationships/image" Target="../media/image142.png"/><Relationship Id="rId10" Type="http://schemas.openxmlformats.org/officeDocument/2006/relationships/image" Target="../media/image147.svg"/><Relationship Id="rId4" Type="http://schemas.openxmlformats.org/officeDocument/2006/relationships/image" Target="../media/image141.svg"/><Relationship Id="rId9" Type="http://schemas.openxmlformats.org/officeDocument/2006/relationships/image" Target="../media/image146.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svg"/><Relationship Id="rId1" Type="http://schemas.openxmlformats.org/officeDocument/2006/relationships/image" Target="../media/image150.png"/><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53.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62.sv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160.svg"/><Relationship Id="rId5" Type="http://schemas.openxmlformats.org/officeDocument/2006/relationships/image" Target="../media/image159.png"/><Relationship Id="rId10" Type="http://schemas.openxmlformats.org/officeDocument/2006/relationships/image" Target="../media/image114.svg"/><Relationship Id="rId4" Type="http://schemas.openxmlformats.org/officeDocument/2006/relationships/image" Target="../media/image158.svg"/><Relationship Id="rId9" Type="http://schemas.openxmlformats.org/officeDocument/2006/relationships/image" Target="../media/image11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94.svg"/><Relationship Id="rId3" Type="http://schemas.openxmlformats.org/officeDocument/2006/relationships/image" Target="../media/image91.png"/><Relationship Id="rId7" Type="http://schemas.openxmlformats.org/officeDocument/2006/relationships/image" Target="../media/image93.png"/><Relationship Id="rId2" Type="http://schemas.openxmlformats.org/officeDocument/2006/relationships/image" Target="../media/image67.svg"/><Relationship Id="rId1" Type="http://schemas.openxmlformats.org/officeDocument/2006/relationships/image" Target="../media/image66.png"/><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9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64239-6A1B-4768-AB8F-E586ABB929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C6E1BBB-E14F-4F6F-93D0-BEEDA0F9C9A5}">
      <dgm:prSet/>
      <dgm:spPr/>
      <dgm:t>
        <a:bodyPr/>
        <a:lstStyle/>
        <a:p>
          <a:pPr>
            <a:lnSpc>
              <a:spcPct val="100000"/>
            </a:lnSpc>
          </a:pPr>
          <a:r>
            <a:rPr lang="en-GB"/>
            <a:t>Understand What Agile is</a:t>
          </a:r>
          <a:endParaRPr lang="en-US"/>
        </a:p>
      </dgm:t>
    </dgm:pt>
    <dgm:pt modelId="{391BFCE4-FB57-42E7-A0F9-94BE9B8FAE0F}" type="parTrans" cxnId="{2D407F25-FF5E-4928-B45D-BCD0685B2099}">
      <dgm:prSet/>
      <dgm:spPr/>
      <dgm:t>
        <a:bodyPr/>
        <a:lstStyle/>
        <a:p>
          <a:endParaRPr lang="en-US"/>
        </a:p>
      </dgm:t>
    </dgm:pt>
    <dgm:pt modelId="{E1AE0CB5-2A8E-491A-BF9B-8BF063638B42}" type="sibTrans" cxnId="{2D407F25-FF5E-4928-B45D-BCD0685B2099}">
      <dgm:prSet/>
      <dgm:spPr/>
      <dgm:t>
        <a:bodyPr/>
        <a:lstStyle/>
        <a:p>
          <a:endParaRPr lang="en-US"/>
        </a:p>
      </dgm:t>
    </dgm:pt>
    <dgm:pt modelId="{BFD1E6FE-B008-48FB-A1C6-1508A632E6B8}">
      <dgm:prSet/>
      <dgm:spPr/>
      <dgm:t>
        <a:bodyPr/>
        <a:lstStyle/>
        <a:p>
          <a:pPr>
            <a:lnSpc>
              <a:spcPct val="100000"/>
            </a:lnSpc>
          </a:pPr>
          <a:r>
            <a:rPr lang="en-GB"/>
            <a:t>Why you would want to use Agile for your Software Development Project</a:t>
          </a:r>
          <a:endParaRPr lang="en-US"/>
        </a:p>
      </dgm:t>
    </dgm:pt>
    <dgm:pt modelId="{4728B10D-F739-4B44-A32A-CC0FC61AF39C}" type="parTrans" cxnId="{7FE701E7-9A8A-416C-942E-DCC29F467A0A}">
      <dgm:prSet/>
      <dgm:spPr/>
      <dgm:t>
        <a:bodyPr/>
        <a:lstStyle/>
        <a:p>
          <a:endParaRPr lang="en-US"/>
        </a:p>
      </dgm:t>
    </dgm:pt>
    <dgm:pt modelId="{74702176-D08D-4E3D-8E46-DA67AA5FDE31}" type="sibTrans" cxnId="{7FE701E7-9A8A-416C-942E-DCC29F467A0A}">
      <dgm:prSet/>
      <dgm:spPr/>
      <dgm:t>
        <a:bodyPr/>
        <a:lstStyle/>
        <a:p>
          <a:endParaRPr lang="en-US"/>
        </a:p>
      </dgm:t>
    </dgm:pt>
    <dgm:pt modelId="{DC180F98-C57F-44F4-8DB8-A22BED1EC128}">
      <dgm:prSet/>
      <dgm:spPr/>
      <dgm:t>
        <a:bodyPr/>
        <a:lstStyle/>
        <a:p>
          <a:pPr>
            <a:lnSpc>
              <a:spcPct val="100000"/>
            </a:lnSpc>
          </a:pPr>
          <a:r>
            <a:rPr lang="en-GB"/>
            <a:t>Appreciate the concept of the Agile Manifesto</a:t>
          </a:r>
          <a:endParaRPr lang="en-US"/>
        </a:p>
      </dgm:t>
    </dgm:pt>
    <dgm:pt modelId="{4099008F-4888-4CE6-BFC2-500236EFA649}" type="parTrans" cxnId="{4A5E9554-0EDA-4403-9DDF-5258105C2FDB}">
      <dgm:prSet/>
      <dgm:spPr/>
      <dgm:t>
        <a:bodyPr/>
        <a:lstStyle/>
        <a:p>
          <a:endParaRPr lang="en-US"/>
        </a:p>
      </dgm:t>
    </dgm:pt>
    <dgm:pt modelId="{B1464F63-C647-42F6-BC32-99F6453DB9E2}" type="sibTrans" cxnId="{4A5E9554-0EDA-4403-9DDF-5258105C2FDB}">
      <dgm:prSet/>
      <dgm:spPr/>
      <dgm:t>
        <a:bodyPr/>
        <a:lstStyle/>
        <a:p>
          <a:endParaRPr lang="en-US"/>
        </a:p>
      </dgm:t>
    </dgm:pt>
    <dgm:pt modelId="{77443D9C-815D-4A55-B2A4-606F6AFAB28F}">
      <dgm:prSet/>
      <dgm:spPr/>
      <dgm:t>
        <a:bodyPr/>
        <a:lstStyle/>
        <a:p>
          <a:pPr>
            <a:lnSpc>
              <a:spcPct val="100000"/>
            </a:lnSpc>
          </a:pPr>
          <a:r>
            <a:rPr lang="en-GB" dirty="0"/>
            <a:t>Understand and use the 12 Agile Principles to support the Agile Manifesto and the Agile Framework.</a:t>
          </a:r>
          <a:endParaRPr lang="en-US" dirty="0"/>
        </a:p>
      </dgm:t>
    </dgm:pt>
    <dgm:pt modelId="{C8FD7651-FF6C-4838-A17F-FB624B5A78D9}" type="parTrans" cxnId="{EB6AB1D4-0023-4918-91DE-34AAB14E4FB6}">
      <dgm:prSet/>
      <dgm:spPr/>
      <dgm:t>
        <a:bodyPr/>
        <a:lstStyle/>
        <a:p>
          <a:endParaRPr lang="en-US"/>
        </a:p>
      </dgm:t>
    </dgm:pt>
    <dgm:pt modelId="{20B0CD53-061E-475A-9CA7-F6D76A97EA6D}" type="sibTrans" cxnId="{EB6AB1D4-0023-4918-91DE-34AAB14E4FB6}">
      <dgm:prSet/>
      <dgm:spPr/>
      <dgm:t>
        <a:bodyPr/>
        <a:lstStyle/>
        <a:p>
          <a:endParaRPr lang="en-US"/>
        </a:p>
      </dgm:t>
    </dgm:pt>
    <dgm:pt modelId="{82FBEBC3-95B5-40AF-AB0D-E9EC7828BFC0}" type="pres">
      <dgm:prSet presAssocID="{1BB64239-6A1B-4768-AB8F-E586ABB9292D}" presName="root" presStyleCnt="0">
        <dgm:presLayoutVars>
          <dgm:dir/>
          <dgm:resizeHandles val="exact"/>
        </dgm:presLayoutVars>
      </dgm:prSet>
      <dgm:spPr/>
    </dgm:pt>
    <dgm:pt modelId="{082153D8-4BF0-4C3A-8826-A162E75EB21E}" type="pres">
      <dgm:prSet presAssocID="{8C6E1BBB-E14F-4F6F-93D0-BEEDA0F9C9A5}" presName="compNode" presStyleCnt="0"/>
      <dgm:spPr/>
    </dgm:pt>
    <dgm:pt modelId="{0E1ECFB9-6DEB-484D-A11B-48F7AB01E8D6}" type="pres">
      <dgm:prSet presAssocID="{8C6E1BBB-E14F-4F6F-93D0-BEEDA0F9C9A5}" presName="bgRect" presStyleLbl="bgShp" presStyleIdx="0" presStyleCnt="4"/>
      <dgm:spPr/>
    </dgm:pt>
    <dgm:pt modelId="{3B49007C-C7EC-4807-B2C5-C47609E7AA2A}" type="pres">
      <dgm:prSet presAssocID="{8C6E1BBB-E14F-4F6F-93D0-BEEDA0F9C9A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A3A3C372-A206-4912-8E99-8C0D4285D07F}" type="pres">
      <dgm:prSet presAssocID="{8C6E1BBB-E14F-4F6F-93D0-BEEDA0F9C9A5}" presName="spaceRect" presStyleCnt="0"/>
      <dgm:spPr/>
    </dgm:pt>
    <dgm:pt modelId="{8E0DE15F-9F32-4358-9305-41A1E9D3ABD8}" type="pres">
      <dgm:prSet presAssocID="{8C6E1BBB-E14F-4F6F-93D0-BEEDA0F9C9A5}" presName="parTx" presStyleLbl="revTx" presStyleIdx="0" presStyleCnt="4">
        <dgm:presLayoutVars>
          <dgm:chMax val="0"/>
          <dgm:chPref val="0"/>
        </dgm:presLayoutVars>
      </dgm:prSet>
      <dgm:spPr/>
    </dgm:pt>
    <dgm:pt modelId="{52584313-02BD-4ED0-82B4-A384BE14024C}" type="pres">
      <dgm:prSet presAssocID="{E1AE0CB5-2A8E-491A-BF9B-8BF063638B42}" presName="sibTrans" presStyleCnt="0"/>
      <dgm:spPr/>
    </dgm:pt>
    <dgm:pt modelId="{FC1C8337-B0AF-482B-916D-E2DAAD694847}" type="pres">
      <dgm:prSet presAssocID="{BFD1E6FE-B008-48FB-A1C6-1508A632E6B8}" presName="compNode" presStyleCnt="0"/>
      <dgm:spPr/>
    </dgm:pt>
    <dgm:pt modelId="{7DF2A197-C5E9-4968-9635-FBC84E85DC38}" type="pres">
      <dgm:prSet presAssocID="{BFD1E6FE-B008-48FB-A1C6-1508A632E6B8}" presName="bgRect" presStyleLbl="bgShp" presStyleIdx="1" presStyleCnt="4"/>
      <dgm:spPr/>
    </dgm:pt>
    <dgm:pt modelId="{7E608227-D227-45EF-A151-A2B2EFEF96F2}" type="pres">
      <dgm:prSet presAssocID="{BFD1E6FE-B008-48FB-A1C6-1508A632E6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s"/>
        </a:ext>
      </dgm:extLst>
    </dgm:pt>
    <dgm:pt modelId="{2451409D-EA1B-4284-A1AE-C30716A35316}" type="pres">
      <dgm:prSet presAssocID="{BFD1E6FE-B008-48FB-A1C6-1508A632E6B8}" presName="spaceRect" presStyleCnt="0"/>
      <dgm:spPr/>
    </dgm:pt>
    <dgm:pt modelId="{88B6A7BB-BB14-456C-959F-D6A99CD58C62}" type="pres">
      <dgm:prSet presAssocID="{BFD1E6FE-B008-48FB-A1C6-1508A632E6B8}" presName="parTx" presStyleLbl="revTx" presStyleIdx="1" presStyleCnt="4">
        <dgm:presLayoutVars>
          <dgm:chMax val="0"/>
          <dgm:chPref val="0"/>
        </dgm:presLayoutVars>
      </dgm:prSet>
      <dgm:spPr/>
    </dgm:pt>
    <dgm:pt modelId="{1116B559-FC15-4DB2-AEFF-AFAEC6A6EC53}" type="pres">
      <dgm:prSet presAssocID="{74702176-D08D-4E3D-8E46-DA67AA5FDE31}" presName="sibTrans" presStyleCnt="0"/>
      <dgm:spPr/>
    </dgm:pt>
    <dgm:pt modelId="{D447AEDE-9553-4851-B35E-AE895156AD51}" type="pres">
      <dgm:prSet presAssocID="{DC180F98-C57F-44F4-8DB8-A22BED1EC128}" presName="compNode" presStyleCnt="0"/>
      <dgm:spPr/>
    </dgm:pt>
    <dgm:pt modelId="{E0A8914B-9C73-4176-9DB0-FBE9E109A216}" type="pres">
      <dgm:prSet presAssocID="{DC180F98-C57F-44F4-8DB8-A22BED1EC128}" presName="bgRect" presStyleLbl="bgShp" presStyleIdx="2" presStyleCnt="4"/>
      <dgm:spPr/>
    </dgm:pt>
    <dgm:pt modelId="{B1765590-267F-43C0-9004-8FFBF3CDC8D4}" type="pres">
      <dgm:prSet presAssocID="{DC180F98-C57F-44F4-8DB8-A22BED1EC12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32A9EF0F-C55F-4CA2-8D7A-EB6E30908FAC}" type="pres">
      <dgm:prSet presAssocID="{DC180F98-C57F-44F4-8DB8-A22BED1EC128}" presName="spaceRect" presStyleCnt="0"/>
      <dgm:spPr/>
    </dgm:pt>
    <dgm:pt modelId="{06F2E433-3243-4762-A995-7537361E8341}" type="pres">
      <dgm:prSet presAssocID="{DC180F98-C57F-44F4-8DB8-A22BED1EC128}" presName="parTx" presStyleLbl="revTx" presStyleIdx="2" presStyleCnt="4">
        <dgm:presLayoutVars>
          <dgm:chMax val="0"/>
          <dgm:chPref val="0"/>
        </dgm:presLayoutVars>
      </dgm:prSet>
      <dgm:spPr/>
    </dgm:pt>
    <dgm:pt modelId="{9FE13230-0ACD-4F9C-9107-E64540CB6095}" type="pres">
      <dgm:prSet presAssocID="{B1464F63-C647-42F6-BC32-99F6453DB9E2}" presName="sibTrans" presStyleCnt="0"/>
      <dgm:spPr/>
    </dgm:pt>
    <dgm:pt modelId="{7AB24C05-987E-4B0D-9D4E-0B9DC0D60388}" type="pres">
      <dgm:prSet presAssocID="{77443D9C-815D-4A55-B2A4-606F6AFAB28F}" presName="compNode" presStyleCnt="0"/>
      <dgm:spPr/>
    </dgm:pt>
    <dgm:pt modelId="{A8D0DA39-2FDE-4E9E-8CDA-F82A7F4AB84B}" type="pres">
      <dgm:prSet presAssocID="{77443D9C-815D-4A55-B2A4-606F6AFAB28F}" presName="bgRect" presStyleLbl="bgShp" presStyleIdx="3" presStyleCnt="4"/>
      <dgm:spPr/>
    </dgm:pt>
    <dgm:pt modelId="{C526A02D-F0CD-4CE9-A564-9C29000A5C46}" type="pres">
      <dgm:prSet presAssocID="{77443D9C-815D-4A55-B2A4-606F6AFAB28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ears"/>
        </a:ext>
      </dgm:extLst>
    </dgm:pt>
    <dgm:pt modelId="{A10A78F0-62CA-4C20-821C-CD66EE3E9053}" type="pres">
      <dgm:prSet presAssocID="{77443D9C-815D-4A55-B2A4-606F6AFAB28F}" presName="spaceRect" presStyleCnt="0"/>
      <dgm:spPr/>
    </dgm:pt>
    <dgm:pt modelId="{D33DD57A-8584-445E-9000-5D7F141C8BA4}" type="pres">
      <dgm:prSet presAssocID="{77443D9C-815D-4A55-B2A4-606F6AFAB28F}" presName="parTx" presStyleLbl="revTx" presStyleIdx="3" presStyleCnt="4">
        <dgm:presLayoutVars>
          <dgm:chMax val="0"/>
          <dgm:chPref val="0"/>
        </dgm:presLayoutVars>
      </dgm:prSet>
      <dgm:spPr/>
    </dgm:pt>
  </dgm:ptLst>
  <dgm:cxnLst>
    <dgm:cxn modelId="{2D407F25-FF5E-4928-B45D-BCD0685B2099}" srcId="{1BB64239-6A1B-4768-AB8F-E586ABB9292D}" destId="{8C6E1BBB-E14F-4F6F-93D0-BEEDA0F9C9A5}" srcOrd="0" destOrd="0" parTransId="{391BFCE4-FB57-42E7-A0F9-94BE9B8FAE0F}" sibTransId="{E1AE0CB5-2A8E-491A-BF9B-8BF063638B42}"/>
    <dgm:cxn modelId="{15598147-57A7-424E-9DBC-FAFEA4729CAD}" type="presOf" srcId="{1BB64239-6A1B-4768-AB8F-E586ABB9292D}" destId="{82FBEBC3-95B5-40AF-AB0D-E9EC7828BFC0}" srcOrd="0" destOrd="0" presId="urn:microsoft.com/office/officeart/2018/2/layout/IconVerticalSolidList"/>
    <dgm:cxn modelId="{4A5E9554-0EDA-4403-9DDF-5258105C2FDB}" srcId="{1BB64239-6A1B-4768-AB8F-E586ABB9292D}" destId="{DC180F98-C57F-44F4-8DB8-A22BED1EC128}" srcOrd="2" destOrd="0" parTransId="{4099008F-4888-4CE6-BFC2-500236EFA649}" sibTransId="{B1464F63-C647-42F6-BC32-99F6453DB9E2}"/>
    <dgm:cxn modelId="{B607BEBA-F665-4683-9D84-DC909325378C}" type="presOf" srcId="{77443D9C-815D-4A55-B2A4-606F6AFAB28F}" destId="{D33DD57A-8584-445E-9000-5D7F141C8BA4}" srcOrd="0" destOrd="0" presId="urn:microsoft.com/office/officeart/2018/2/layout/IconVerticalSolidList"/>
    <dgm:cxn modelId="{441C7BC4-DE75-4561-A837-8F09E3B52B6C}" type="presOf" srcId="{DC180F98-C57F-44F4-8DB8-A22BED1EC128}" destId="{06F2E433-3243-4762-A995-7537361E8341}" srcOrd="0" destOrd="0" presId="urn:microsoft.com/office/officeart/2018/2/layout/IconVerticalSolidList"/>
    <dgm:cxn modelId="{EB6AB1D4-0023-4918-91DE-34AAB14E4FB6}" srcId="{1BB64239-6A1B-4768-AB8F-E586ABB9292D}" destId="{77443D9C-815D-4A55-B2A4-606F6AFAB28F}" srcOrd="3" destOrd="0" parTransId="{C8FD7651-FF6C-4838-A17F-FB624B5A78D9}" sibTransId="{20B0CD53-061E-475A-9CA7-F6D76A97EA6D}"/>
    <dgm:cxn modelId="{89AA4CD5-1914-43FB-B199-D65445D03033}" type="presOf" srcId="{8C6E1BBB-E14F-4F6F-93D0-BEEDA0F9C9A5}" destId="{8E0DE15F-9F32-4358-9305-41A1E9D3ABD8}" srcOrd="0" destOrd="0" presId="urn:microsoft.com/office/officeart/2018/2/layout/IconVerticalSolidList"/>
    <dgm:cxn modelId="{7FE701E7-9A8A-416C-942E-DCC29F467A0A}" srcId="{1BB64239-6A1B-4768-AB8F-E586ABB9292D}" destId="{BFD1E6FE-B008-48FB-A1C6-1508A632E6B8}" srcOrd="1" destOrd="0" parTransId="{4728B10D-F739-4B44-A32A-CC0FC61AF39C}" sibTransId="{74702176-D08D-4E3D-8E46-DA67AA5FDE31}"/>
    <dgm:cxn modelId="{AE11D8F4-BEEE-4BB9-9953-F8A2B7518F62}" type="presOf" srcId="{BFD1E6FE-B008-48FB-A1C6-1508A632E6B8}" destId="{88B6A7BB-BB14-456C-959F-D6A99CD58C62}" srcOrd="0" destOrd="0" presId="urn:microsoft.com/office/officeart/2018/2/layout/IconVerticalSolidList"/>
    <dgm:cxn modelId="{D27F214C-7CA9-4CAB-9BE8-51EBE3F3EACA}" type="presParOf" srcId="{82FBEBC3-95B5-40AF-AB0D-E9EC7828BFC0}" destId="{082153D8-4BF0-4C3A-8826-A162E75EB21E}" srcOrd="0" destOrd="0" presId="urn:microsoft.com/office/officeart/2018/2/layout/IconVerticalSolidList"/>
    <dgm:cxn modelId="{B346CB70-81E1-4F9D-9285-48BBAEBCF794}" type="presParOf" srcId="{082153D8-4BF0-4C3A-8826-A162E75EB21E}" destId="{0E1ECFB9-6DEB-484D-A11B-48F7AB01E8D6}" srcOrd="0" destOrd="0" presId="urn:microsoft.com/office/officeart/2018/2/layout/IconVerticalSolidList"/>
    <dgm:cxn modelId="{B63D8CD2-DB7C-4404-A3E0-743EC669329B}" type="presParOf" srcId="{082153D8-4BF0-4C3A-8826-A162E75EB21E}" destId="{3B49007C-C7EC-4807-B2C5-C47609E7AA2A}" srcOrd="1" destOrd="0" presId="urn:microsoft.com/office/officeart/2018/2/layout/IconVerticalSolidList"/>
    <dgm:cxn modelId="{F3048160-29CE-4F2C-AF88-96B7E1A56D6E}" type="presParOf" srcId="{082153D8-4BF0-4C3A-8826-A162E75EB21E}" destId="{A3A3C372-A206-4912-8E99-8C0D4285D07F}" srcOrd="2" destOrd="0" presId="urn:microsoft.com/office/officeart/2018/2/layout/IconVerticalSolidList"/>
    <dgm:cxn modelId="{60B032F3-5925-4EFB-A1A2-EE5AAC571CB4}" type="presParOf" srcId="{082153D8-4BF0-4C3A-8826-A162E75EB21E}" destId="{8E0DE15F-9F32-4358-9305-41A1E9D3ABD8}" srcOrd="3" destOrd="0" presId="urn:microsoft.com/office/officeart/2018/2/layout/IconVerticalSolidList"/>
    <dgm:cxn modelId="{2E76D9CD-F701-48F6-88D4-899262BA15D0}" type="presParOf" srcId="{82FBEBC3-95B5-40AF-AB0D-E9EC7828BFC0}" destId="{52584313-02BD-4ED0-82B4-A384BE14024C}" srcOrd="1" destOrd="0" presId="urn:microsoft.com/office/officeart/2018/2/layout/IconVerticalSolidList"/>
    <dgm:cxn modelId="{9A865EA8-A6FF-45BB-93F7-4D9D52D1C3DD}" type="presParOf" srcId="{82FBEBC3-95B5-40AF-AB0D-E9EC7828BFC0}" destId="{FC1C8337-B0AF-482B-916D-E2DAAD694847}" srcOrd="2" destOrd="0" presId="urn:microsoft.com/office/officeart/2018/2/layout/IconVerticalSolidList"/>
    <dgm:cxn modelId="{01562749-5E92-4AC1-9B06-E13BAC4F628B}" type="presParOf" srcId="{FC1C8337-B0AF-482B-916D-E2DAAD694847}" destId="{7DF2A197-C5E9-4968-9635-FBC84E85DC38}" srcOrd="0" destOrd="0" presId="urn:microsoft.com/office/officeart/2018/2/layout/IconVerticalSolidList"/>
    <dgm:cxn modelId="{91C86CD3-6605-40A0-9072-2B669EA72334}" type="presParOf" srcId="{FC1C8337-B0AF-482B-916D-E2DAAD694847}" destId="{7E608227-D227-45EF-A151-A2B2EFEF96F2}" srcOrd="1" destOrd="0" presId="urn:microsoft.com/office/officeart/2018/2/layout/IconVerticalSolidList"/>
    <dgm:cxn modelId="{14BDADAB-E1AA-4E11-8EA6-0F4F0C2BEBCC}" type="presParOf" srcId="{FC1C8337-B0AF-482B-916D-E2DAAD694847}" destId="{2451409D-EA1B-4284-A1AE-C30716A35316}" srcOrd="2" destOrd="0" presId="urn:microsoft.com/office/officeart/2018/2/layout/IconVerticalSolidList"/>
    <dgm:cxn modelId="{FAAC7EE1-B8D2-4A1C-9D11-0B3524ECF86D}" type="presParOf" srcId="{FC1C8337-B0AF-482B-916D-E2DAAD694847}" destId="{88B6A7BB-BB14-456C-959F-D6A99CD58C62}" srcOrd="3" destOrd="0" presId="urn:microsoft.com/office/officeart/2018/2/layout/IconVerticalSolidList"/>
    <dgm:cxn modelId="{D86DDD39-4F07-4133-B42F-EB43109CA85C}" type="presParOf" srcId="{82FBEBC3-95B5-40AF-AB0D-E9EC7828BFC0}" destId="{1116B559-FC15-4DB2-AEFF-AFAEC6A6EC53}" srcOrd="3" destOrd="0" presId="urn:microsoft.com/office/officeart/2018/2/layout/IconVerticalSolidList"/>
    <dgm:cxn modelId="{26CF52FC-9CE7-4167-B75D-5B325E94EC65}" type="presParOf" srcId="{82FBEBC3-95B5-40AF-AB0D-E9EC7828BFC0}" destId="{D447AEDE-9553-4851-B35E-AE895156AD51}" srcOrd="4" destOrd="0" presId="urn:microsoft.com/office/officeart/2018/2/layout/IconVerticalSolidList"/>
    <dgm:cxn modelId="{F6AEAE01-66D5-4B6C-9FAD-3F58D82B5CC5}" type="presParOf" srcId="{D447AEDE-9553-4851-B35E-AE895156AD51}" destId="{E0A8914B-9C73-4176-9DB0-FBE9E109A216}" srcOrd="0" destOrd="0" presId="urn:microsoft.com/office/officeart/2018/2/layout/IconVerticalSolidList"/>
    <dgm:cxn modelId="{0FDD14F3-8FCD-47A9-B364-FD3CCF7E6D31}" type="presParOf" srcId="{D447AEDE-9553-4851-B35E-AE895156AD51}" destId="{B1765590-267F-43C0-9004-8FFBF3CDC8D4}" srcOrd="1" destOrd="0" presId="urn:microsoft.com/office/officeart/2018/2/layout/IconVerticalSolidList"/>
    <dgm:cxn modelId="{59033596-482F-438D-B42B-B4CD4BB7902F}" type="presParOf" srcId="{D447AEDE-9553-4851-B35E-AE895156AD51}" destId="{32A9EF0F-C55F-4CA2-8D7A-EB6E30908FAC}" srcOrd="2" destOrd="0" presId="urn:microsoft.com/office/officeart/2018/2/layout/IconVerticalSolidList"/>
    <dgm:cxn modelId="{6D985406-80B5-49E7-A77B-09E0DC8A55FB}" type="presParOf" srcId="{D447AEDE-9553-4851-B35E-AE895156AD51}" destId="{06F2E433-3243-4762-A995-7537361E8341}" srcOrd="3" destOrd="0" presId="urn:microsoft.com/office/officeart/2018/2/layout/IconVerticalSolidList"/>
    <dgm:cxn modelId="{DABC804B-561F-4A8D-8B4C-FFE16616E0AD}" type="presParOf" srcId="{82FBEBC3-95B5-40AF-AB0D-E9EC7828BFC0}" destId="{9FE13230-0ACD-4F9C-9107-E64540CB6095}" srcOrd="5" destOrd="0" presId="urn:microsoft.com/office/officeart/2018/2/layout/IconVerticalSolidList"/>
    <dgm:cxn modelId="{AEDFBD54-6348-4E21-9497-A6F4B84BDCA5}" type="presParOf" srcId="{82FBEBC3-95B5-40AF-AB0D-E9EC7828BFC0}" destId="{7AB24C05-987E-4B0D-9D4E-0B9DC0D60388}" srcOrd="6" destOrd="0" presId="urn:microsoft.com/office/officeart/2018/2/layout/IconVerticalSolidList"/>
    <dgm:cxn modelId="{59276288-5AD9-44F4-8B48-ABCAE64C6774}" type="presParOf" srcId="{7AB24C05-987E-4B0D-9D4E-0B9DC0D60388}" destId="{A8D0DA39-2FDE-4E9E-8CDA-F82A7F4AB84B}" srcOrd="0" destOrd="0" presId="urn:microsoft.com/office/officeart/2018/2/layout/IconVerticalSolidList"/>
    <dgm:cxn modelId="{BD67B81B-17B4-4416-9D8E-693F388F7466}" type="presParOf" srcId="{7AB24C05-987E-4B0D-9D4E-0B9DC0D60388}" destId="{C526A02D-F0CD-4CE9-A564-9C29000A5C46}" srcOrd="1" destOrd="0" presId="urn:microsoft.com/office/officeart/2018/2/layout/IconVerticalSolidList"/>
    <dgm:cxn modelId="{AF8E6308-A61F-45B0-B327-AC20C1E2878B}" type="presParOf" srcId="{7AB24C05-987E-4B0D-9D4E-0B9DC0D60388}" destId="{A10A78F0-62CA-4C20-821C-CD66EE3E9053}" srcOrd="2" destOrd="0" presId="urn:microsoft.com/office/officeart/2018/2/layout/IconVerticalSolidList"/>
    <dgm:cxn modelId="{765B7FCD-C3DA-4575-9D34-93E0B96BAA83}" type="presParOf" srcId="{7AB24C05-987E-4B0D-9D4E-0B9DC0D60388}" destId="{D33DD57A-8584-445E-9000-5D7F141C8BA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40DAC81-E552-488A-82F7-72F7A94D21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FF348DF-3CD6-4933-BF4A-5AF8691BBBA2}">
      <dgm:prSet/>
      <dgm:spPr/>
      <dgm:t>
        <a:bodyPr/>
        <a:lstStyle/>
        <a:p>
          <a:pPr>
            <a:lnSpc>
              <a:spcPct val="100000"/>
            </a:lnSpc>
          </a:pPr>
          <a:r>
            <a:rPr lang="en-GB" dirty="0"/>
            <a:t>Is the list of all features, enhancements and fixes to be made to the product in future releases.</a:t>
          </a:r>
          <a:endParaRPr lang="en-US" dirty="0"/>
        </a:p>
      </dgm:t>
    </dgm:pt>
    <dgm:pt modelId="{9EF43CA1-D699-457F-9DC0-F62783870027}" type="parTrans" cxnId="{8930A78D-5209-4F0F-9DB7-0FFD9B1D1298}">
      <dgm:prSet/>
      <dgm:spPr/>
      <dgm:t>
        <a:bodyPr/>
        <a:lstStyle/>
        <a:p>
          <a:endParaRPr lang="en-US"/>
        </a:p>
      </dgm:t>
    </dgm:pt>
    <dgm:pt modelId="{50DBE74D-5A3B-4E9C-8464-C9D71D1F8440}" type="sibTrans" cxnId="{8930A78D-5209-4F0F-9DB7-0FFD9B1D1298}">
      <dgm:prSet/>
      <dgm:spPr/>
      <dgm:t>
        <a:bodyPr/>
        <a:lstStyle/>
        <a:p>
          <a:endParaRPr lang="en-US"/>
        </a:p>
      </dgm:t>
    </dgm:pt>
    <dgm:pt modelId="{015D3577-B4D5-426D-8B97-51D1249E3D2C}">
      <dgm:prSet/>
      <dgm:spPr/>
      <dgm:t>
        <a:bodyPr/>
        <a:lstStyle/>
        <a:p>
          <a:pPr>
            <a:lnSpc>
              <a:spcPct val="100000"/>
            </a:lnSpc>
          </a:pPr>
          <a:r>
            <a:rPr lang="en-GB" dirty="0"/>
            <a:t>Include a description, order, estimate, and value.</a:t>
          </a:r>
          <a:endParaRPr lang="en-US" dirty="0"/>
        </a:p>
      </dgm:t>
    </dgm:pt>
    <dgm:pt modelId="{FAC6AE15-B3FA-499A-AF30-D3CD2830E537}" type="parTrans" cxnId="{959093CA-180E-4DAC-A16B-8DEBC072E06A}">
      <dgm:prSet/>
      <dgm:spPr/>
      <dgm:t>
        <a:bodyPr/>
        <a:lstStyle/>
        <a:p>
          <a:endParaRPr lang="en-US"/>
        </a:p>
      </dgm:t>
    </dgm:pt>
    <dgm:pt modelId="{DD761682-1709-4644-A859-D8888CA3DE8C}" type="sibTrans" cxnId="{959093CA-180E-4DAC-A16B-8DEBC072E06A}">
      <dgm:prSet/>
      <dgm:spPr/>
      <dgm:t>
        <a:bodyPr/>
        <a:lstStyle/>
        <a:p>
          <a:endParaRPr lang="en-US"/>
        </a:p>
      </dgm:t>
    </dgm:pt>
    <dgm:pt modelId="{62C015AB-4C04-48C6-8702-0725F6014604}">
      <dgm:prSet/>
      <dgm:spPr/>
      <dgm:t>
        <a:bodyPr/>
        <a:lstStyle/>
        <a:p>
          <a:pPr>
            <a:lnSpc>
              <a:spcPct val="100000"/>
            </a:lnSpc>
          </a:pPr>
          <a:r>
            <a:rPr lang="en-GB" dirty="0"/>
            <a:t>The </a:t>
          </a:r>
          <a:r>
            <a:rPr lang="en-GB" b="1" dirty="0"/>
            <a:t>product owner </a:t>
          </a:r>
          <a:r>
            <a:rPr lang="en-GB" dirty="0"/>
            <a:t>is responsible for the product backlog, its content, availability, and ordering.</a:t>
          </a:r>
          <a:endParaRPr lang="en-US" dirty="0"/>
        </a:p>
      </dgm:t>
    </dgm:pt>
    <dgm:pt modelId="{0D24756B-32F9-44C3-B497-FF86B42D2C96}" type="parTrans" cxnId="{55326616-F1B9-4D70-A0E7-5EF9A9FC754E}">
      <dgm:prSet/>
      <dgm:spPr/>
      <dgm:t>
        <a:bodyPr/>
        <a:lstStyle/>
        <a:p>
          <a:endParaRPr lang="en-US"/>
        </a:p>
      </dgm:t>
    </dgm:pt>
    <dgm:pt modelId="{4645D7FF-9116-4AB0-98D6-7CB16BDE8B67}" type="sibTrans" cxnId="{55326616-F1B9-4D70-A0E7-5EF9A9FC754E}">
      <dgm:prSet/>
      <dgm:spPr/>
      <dgm:t>
        <a:bodyPr/>
        <a:lstStyle/>
        <a:p>
          <a:endParaRPr lang="en-US"/>
        </a:p>
      </dgm:t>
    </dgm:pt>
    <dgm:pt modelId="{3AACE66C-2BE5-4857-9F8C-51129D3B5E12}">
      <dgm:prSet/>
      <dgm:spPr/>
      <dgm:t>
        <a:bodyPr/>
        <a:lstStyle/>
        <a:p>
          <a:pPr>
            <a:lnSpc>
              <a:spcPct val="100000"/>
            </a:lnSpc>
          </a:pPr>
          <a:r>
            <a:rPr lang="en-GB" dirty="0"/>
            <a:t>The dev team collaborates with the product owner, adding details to the backlog items where necessary</a:t>
          </a:r>
          <a:endParaRPr lang="en-US" dirty="0"/>
        </a:p>
      </dgm:t>
    </dgm:pt>
    <dgm:pt modelId="{13546789-C149-4F7F-969F-6F987E00F2C5}" type="parTrans" cxnId="{5FB7AE07-9C85-4185-A950-685F7DBD6F62}">
      <dgm:prSet/>
      <dgm:spPr/>
      <dgm:t>
        <a:bodyPr/>
        <a:lstStyle/>
        <a:p>
          <a:endParaRPr lang="en-US"/>
        </a:p>
      </dgm:t>
    </dgm:pt>
    <dgm:pt modelId="{97561A46-7BF9-4475-9D85-0D3B57080A3D}" type="sibTrans" cxnId="{5FB7AE07-9C85-4185-A950-685F7DBD6F62}">
      <dgm:prSet/>
      <dgm:spPr/>
      <dgm:t>
        <a:bodyPr/>
        <a:lstStyle/>
        <a:p>
          <a:endParaRPr lang="en-US"/>
        </a:p>
      </dgm:t>
    </dgm:pt>
    <dgm:pt modelId="{3ADB3A02-5233-46C5-AB53-D6343FA94C60}" type="pres">
      <dgm:prSet presAssocID="{F40DAC81-E552-488A-82F7-72F7A94D21B3}" presName="root" presStyleCnt="0">
        <dgm:presLayoutVars>
          <dgm:dir/>
          <dgm:resizeHandles val="exact"/>
        </dgm:presLayoutVars>
      </dgm:prSet>
      <dgm:spPr/>
    </dgm:pt>
    <dgm:pt modelId="{DEC5B108-EC5A-42F9-B4D8-BE5806D1EFFC}" type="pres">
      <dgm:prSet presAssocID="{5FF348DF-3CD6-4933-BF4A-5AF8691BBBA2}" presName="compNode" presStyleCnt="0"/>
      <dgm:spPr/>
    </dgm:pt>
    <dgm:pt modelId="{70C126B9-D93B-45F5-A47D-1F0259995AB5}" type="pres">
      <dgm:prSet presAssocID="{5FF348DF-3CD6-4933-BF4A-5AF8691BBBA2}" presName="bgRect" presStyleLbl="bgShp" presStyleIdx="0" presStyleCnt="4" custLinFactNeighborY="-1110"/>
      <dgm:spPr/>
    </dgm:pt>
    <dgm:pt modelId="{E4CAAB98-9770-480B-A87E-99278861AE16}" type="pres">
      <dgm:prSet presAssocID="{5FF348DF-3CD6-4933-BF4A-5AF8691BBBA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2BE10610-B1CB-48B2-9507-3D38ADC5E537}" type="pres">
      <dgm:prSet presAssocID="{5FF348DF-3CD6-4933-BF4A-5AF8691BBBA2}" presName="spaceRect" presStyleCnt="0"/>
      <dgm:spPr/>
    </dgm:pt>
    <dgm:pt modelId="{3790B8A4-78BE-4D2B-A9A1-EE34B0FE229C}" type="pres">
      <dgm:prSet presAssocID="{5FF348DF-3CD6-4933-BF4A-5AF8691BBBA2}" presName="parTx" presStyleLbl="revTx" presStyleIdx="0" presStyleCnt="4">
        <dgm:presLayoutVars>
          <dgm:chMax val="0"/>
          <dgm:chPref val="0"/>
        </dgm:presLayoutVars>
      </dgm:prSet>
      <dgm:spPr/>
    </dgm:pt>
    <dgm:pt modelId="{19A13CA0-A800-4F6C-8B6C-118659EEF320}" type="pres">
      <dgm:prSet presAssocID="{50DBE74D-5A3B-4E9C-8464-C9D71D1F8440}" presName="sibTrans" presStyleCnt="0"/>
      <dgm:spPr/>
    </dgm:pt>
    <dgm:pt modelId="{0E9539B1-5929-481D-9C0A-69F5991B0775}" type="pres">
      <dgm:prSet presAssocID="{015D3577-B4D5-426D-8B97-51D1249E3D2C}" presName="compNode" presStyleCnt="0"/>
      <dgm:spPr/>
    </dgm:pt>
    <dgm:pt modelId="{A9A042D2-009C-4029-A377-DD3A95842298}" type="pres">
      <dgm:prSet presAssocID="{015D3577-B4D5-426D-8B97-51D1249E3D2C}" presName="bgRect" presStyleLbl="bgShp" presStyleIdx="1" presStyleCnt="4"/>
      <dgm:spPr/>
    </dgm:pt>
    <dgm:pt modelId="{B5E21E46-8A15-4349-9D21-4EA32A689497}" type="pres">
      <dgm:prSet presAssocID="{015D3577-B4D5-426D-8B97-51D1249E3D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4DE9EAE0-2218-41AD-9048-3831D91563A8}" type="pres">
      <dgm:prSet presAssocID="{015D3577-B4D5-426D-8B97-51D1249E3D2C}" presName="spaceRect" presStyleCnt="0"/>
      <dgm:spPr/>
    </dgm:pt>
    <dgm:pt modelId="{D924525B-868A-4D2F-909E-6C02E3761EC4}" type="pres">
      <dgm:prSet presAssocID="{015D3577-B4D5-426D-8B97-51D1249E3D2C}" presName="parTx" presStyleLbl="revTx" presStyleIdx="1" presStyleCnt="4">
        <dgm:presLayoutVars>
          <dgm:chMax val="0"/>
          <dgm:chPref val="0"/>
        </dgm:presLayoutVars>
      </dgm:prSet>
      <dgm:spPr/>
    </dgm:pt>
    <dgm:pt modelId="{EF5E14E1-A3EC-4403-A19A-562AA7810282}" type="pres">
      <dgm:prSet presAssocID="{DD761682-1709-4644-A859-D8888CA3DE8C}" presName="sibTrans" presStyleCnt="0"/>
      <dgm:spPr/>
    </dgm:pt>
    <dgm:pt modelId="{1C1903CC-56EE-4BB3-AAB8-B15D11EFF783}" type="pres">
      <dgm:prSet presAssocID="{62C015AB-4C04-48C6-8702-0725F6014604}" presName="compNode" presStyleCnt="0"/>
      <dgm:spPr/>
    </dgm:pt>
    <dgm:pt modelId="{0E25DB11-56F4-4E7E-8EF2-78A27AFA77E9}" type="pres">
      <dgm:prSet presAssocID="{62C015AB-4C04-48C6-8702-0725F6014604}" presName="bgRect" presStyleLbl="bgShp" presStyleIdx="2" presStyleCnt="4"/>
      <dgm:spPr/>
    </dgm:pt>
    <dgm:pt modelId="{71338318-674D-49BE-9444-94D374C2B1F5}" type="pres">
      <dgm:prSet presAssocID="{62C015AB-4C04-48C6-8702-0725F601460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78F65895-1839-4348-A781-B12B7BA5FFC2}" type="pres">
      <dgm:prSet presAssocID="{62C015AB-4C04-48C6-8702-0725F6014604}" presName="spaceRect" presStyleCnt="0"/>
      <dgm:spPr/>
    </dgm:pt>
    <dgm:pt modelId="{AB152C39-6AD6-4F08-AA99-80DEDA1A51D4}" type="pres">
      <dgm:prSet presAssocID="{62C015AB-4C04-48C6-8702-0725F6014604}" presName="parTx" presStyleLbl="revTx" presStyleIdx="2" presStyleCnt="4">
        <dgm:presLayoutVars>
          <dgm:chMax val="0"/>
          <dgm:chPref val="0"/>
        </dgm:presLayoutVars>
      </dgm:prSet>
      <dgm:spPr/>
    </dgm:pt>
    <dgm:pt modelId="{4F87202C-0629-45A0-97D6-AB7E13C5784B}" type="pres">
      <dgm:prSet presAssocID="{4645D7FF-9116-4AB0-98D6-7CB16BDE8B67}" presName="sibTrans" presStyleCnt="0"/>
      <dgm:spPr/>
    </dgm:pt>
    <dgm:pt modelId="{E10CB9D0-43B3-4D0D-A8A8-369CE76A3BFF}" type="pres">
      <dgm:prSet presAssocID="{3AACE66C-2BE5-4857-9F8C-51129D3B5E12}" presName="compNode" presStyleCnt="0"/>
      <dgm:spPr/>
    </dgm:pt>
    <dgm:pt modelId="{6BD15434-D871-4576-9B31-412BBF801562}" type="pres">
      <dgm:prSet presAssocID="{3AACE66C-2BE5-4857-9F8C-51129D3B5E12}" presName="bgRect" presStyleLbl="bgShp" presStyleIdx="3" presStyleCnt="4"/>
      <dgm:spPr/>
    </dgm:pt>
    <dgm:pt modelId="{9079FAF5-08E8-4E28-AF46-8AA1F2E2B614}" type="pres">
      <dgm:prSet presAssocID="{3AACE66C-2BE5-4857-9F8C-51129D3B5E1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s"/>
        </a:ext>
      </dgm:extLst>
    </dgm:pt>
    <dgm:pt modelId="{21ED2F58-4A78-484E-847A-5159F600D9C5}" type="pres">
      <dgm:prSet presAssocID="{3AACE66C-2BE5-4857-9F8C-51129D3B5E12}" presName="spaceRect" presStyleCnt="0"/>
      <dgm:spPr/>
    </dgm:pt>
    <dgm:pt modelId="{AC621FA3-BB26-49B7-A4AC-47AEF07B1C27}" type="pres">
      <dgm:prSet presAssocID="{3AACE66C-2BE5-4857-9F8C-51129D3B5E12}" presName="parTx" presStyleLbl="revTx" presStyleIdx="3" presStyleCnt="4" custScaleX="104530">
        <dgm:presLayoutVars>
          <dgm:chMax val="0"/>
          <dgm:chPref val="0"/>
        </dgm:presLayoutVars>
      </dgm:prSet>
      <dgm:spPr/>
    </dgm:pt>
  </dgm:ptLst>
  <dgm:cxnLst>
    <dgm:cxn modelId="{5FB7AE07-9C85-4185-A950-685F7DBD6F62}" srcId="{F40DAC81-E552-488A-82F7-72F7A94D21B3}" destId="{3AACE66C-2BE5-4857-9F8C-51129D3B5E12}" srcOrd="3" destOrd="0" parTransId="{13546789-C149-4F7F-969F-6F987E00F2C5}" sibTransId="{97561A46-7BF9-4475-9D85-0D3B57080A3D}"/>
    <dgm:cxn modelId="{55326616-F1B9-4D70-A0E7-5EF9A9FC754E}" srcId="{F40DAC81-E552-488A-82F7-72F7A94D21B3}" destId="{62C015AB-4C04-48C6-8702-0725F6014604}" srcOrd="2" destOrd="0" parTransId="{0D24756B-32F9-44C3-B497-FF86B42D2C96}" sibTransId="{4645D7FF-9116-4AB0-98D6-7CB16BDE8B67}"/>
    <dgm:cxn modelId="{063EFC3E-EEB8-4C0A-BF5A-3551EC4F2511}" type="presOf" srcId="{62C015AB-4C04-48C6-8702-0725F6014604}" destId="{AB152C39-6AD6-4F08-AA99-80DEDA1A51D4}" srcOrd="0" destOrd="0" presId="urn:microsoft.com/office/officeart/2018/2/layout/IconVerticalSolidList"/>
    <dgm:cxn modelId="{23FE766E-D297-4C4B-AABB-A8C3E433973C}" type="presOf" srcId="{5FF348DF-3CD6-4933-BF4A-5AF8691BBBA2}" destId="{3790B8A4-78BE-4D2B-A9A1-EE34B0FE229C}" srcOrd="0" destOrd="0" presId="urn:microsoft.com/office/officeart/2018/2/layout/IconVerticalSolidList"/>
    <dgm:cxn modelId="{2AC8EB7D-E2CD-452C-9298-4B8707D23245}" type="presOf" srcId="{F40DAC81-E552-488A-82F7-72F7A94D21B3}" destId="{3ADB3A02-5233-46C5-AB53-D6343FA94C60}" srcOrd="0" destOrd="0" presId="urn:microsoft.com/office/officeart/2018/2/layout/IconVerticalSolidList"/>
    <dgm:cxn modelId="{8930A78D-5209-4F0F-9DB7-0FFD9B1D1298}" srcId="{F40DAC81-E552-488A-82F7-72F7A94D21B3}" destId="{5FF348DF-3CD6-4933-BF4A-5AF8691BBBA2}" srcOrd="0" destOrd="0" parTransId="{9EF43CA1-D699-457F-9DC0-F62783870027}" sibTransId="{50DBE74D-5A3B-4E9C-8464-C9D71D1F8440}"/>
    <dgm:cxn modelId="{D74FBAA5-2488-4990-959B-C4A3AD61F192}" type="presOf" srcId="{3AACE66C-2BE5-4857-9F8C-51129D3B5E12}" destId="{AC621FA3-BB26-49B7-A4AC-47AEF07B1C27}" srcOrd="0" destOrd="0" presId="urn:microsoft.com/office/officeart/2018/2/layout/IconVerticalSolidList"/>
    <dgm:cxn modelId="{959093CA-180E-4DAC-A16B-8DEBC072E06A}" srcId="{F40DAC81-E552-488A-82F7-72F7A94D21B3}" destId="{015D3577-B4D5-426D-8B97-51D1249E3D2C}" srcOrd="1" destOrd="0" parTransId="{FAC6AE15-B3FA-499A-AF30-D3CD2830E537}" sibTransId="{DD761682-1709-4644-A859-D8888CA3DE8C}"/>
    <dgm:cxn modelId="{0E7B60FE-C90B-4D05-B37E-F8AF9E7DBC4B}" type="presOf" srcId="{015D3577-B4D5-426D-8B97-51D1249E3D2C}" destId="{D924525B-868A-4D2F-909E-6C02E3761EC4}" srcOrd="0" destOrd="0" presId="urn:microsoft.com/office/officeart/2018/2/layout/IconVerticalSolidList"/>
    <dgm:cxn modelId="{28835CEA-1B15-4310-997C-8ABDC5FE0D4C}" type="presParOf" srcId="{3ADB3A02-5233-46C5-AB53-D6343FA94C60}" destId="{DEC5B108-EC5A-42F9-B4D8-BE5806D1EFFC}" srcOrd="0" destOrd="0" presId="urn:microsoft.com/office/officeart/2018/2/layout/IconVerticalSolidList"/>
    <dgm:cxn modelId="{B766AD01-6886-48F4-A85F-AF6103667C63}" type="presParOf" srcId="{DEC5B108-EC5A-42F9-B4D8-BE5806D1EFFC}" destId="{70C126B9-D93B-45F5-A47D-1F0259995AB5}" srcOrd="0" destOrd="0" presId="urn:microsoft.com/office/officeart/2018/2/layout/IconVerticalSolidList"/>
    <dgm:cxn modelId="{BFAA495F-367D-4817-AF96-A801B895D5DA}" type="presParOf" srcId="{DEC5B108-EC5A-42F9-B4D8-BE5806D1EFFC}" destId="{E4CAAB98-9770-480B-A87E-99278861AE16}" srcOrd="1" destOrd="0" presId="urn:microsoft.com/office/officeart/2018/2/layout/IconVerticalSolidList"/>
    <dgm:cxn modelId="{92E26A42-DB89-42D3-B5C1-670762CD94C2}" type="presParOf" srcId="{DEC5B108-EC5A-42F9-B4D8-BE5806D1EFFC}" destId="{2BE10610-B1CB-48B2-9507-3D38ADC5E537}" srcOrd="2" destOrd="0" presId="urn:microsoft.com/office/officeart/2018/2/layout/IconVerticalSolidList"/>
    <dgm:cxn modelId="{61C1EE95-1C71-430D-A732-ABE7AA6E0203}" type="presParOf" srcId="{DEC5B108-EC5A-42F9-B4D8-BE5806D1EFFC}" destId="{3790B8A4-78BE-4D2B-A9A1-EE34B0FE229C}" srcOrd="3" destOrd="0" presId="urn:microsoft.com/office/officeart/2018/2/layout/IconVerticalSolidList"/>
    <dgm:cxn modelId="{3C262943-8181-47CF-BF31-569C2A76405D}" type="presParOf" srcId="{3ADB3A02-5233-46C5-AB53-D6343FA94C60}" destId="{19A13CA0-A800-4F6C-8B6C-118659EEF320}" srcOrd="1" destOrd="0" presId="urn:microsoft.com/office/officeart/2018/2/layout/IconVerticalSolidList"/>
    <dgm:cxn modelId="{9ABA5FEE-B2E5-4EC4-9FFC-6599D646CD1A}" type="presParOf" srcId="{3ADB3A02-5233-46C5-AB53-D6343FA94C60}" destId="{0E9539B1-5929-481D-9C0A-69F5991B0775}" srcOrd="2" destOrd="0" presId="urn:microsoft.com/office/officeart/2018/2/layout/IconVerticalSolidList"/>
    <dgm:cxn modelId="{5EE683F7-2578-4166-BCF0-0971DC015A37}" type="presParOf" srcId="{0E9539B1-5929-481D-9C0A-69F5991B0775}" destId="{A9A042D2-009C-4029-A377-DD3A95842298}" srcOrd="0" destOrd="0" presId="urn:microsoft.com/office/officeart/2018/2/layout/IconVerticalSolidList"/>
    <dgm:cxn modelId="{5CA8B374-5E70-41EE-AFE4-9B4D6F7362FD}" type="presParOf" srcId="{0E9539B1-5929-481D-9C0A-69F5991B0775}" destId="{B5E21E46-8A15-4349-9D21-4EA32A689497}" srcOrd="1" destOrd="0" presId="urn:microsoft.com/office/officeart/2018/2/layout/IconVerticalSolidList"/>
    <dgm:cxn modelId="{D8329CC4-B895-46BE-AF28-8FA02C85BA45}" type="presParOf" srcId="{0E9539B1-5929-481D-9C0A-69F5991B0775}" destId="{4DE9EAE0-2218-41AD-9048-3831D91563A8}" srcOrd="2" destOrd="0" presId="urn:microsoft.com/office/officeart/2018/2/layout/IconVerticalSolidList"/>
    <dgm:cxn modelId="{98E7AA84-6D3E-4BDB-A005-36380CDEA1D1}" type="presParOf" srcId="{0E9539B1-5929-481D-9C0A-69F5991B0775}" destId="{D924525B-868A-4D2F-909E-6C02E3761EC4}" srcOrd="3" destOrd="0" presId="urn:microsoft.com/office/officeart/2018/2/layout/IconVerticalSolidList"/>
    <dgm:cxn modelId="{0CC02477-4E4D-470E-8357-D679A85D1E6E}" type="presParOf" srcId="{3ADB3A02-5233-46C5-AB53-D6343FA94C60}" destId="{EF5E14E1-A3EC-4403-A19A-562AA7810282}" srcOrd="3" destOrd="0" presId="urn:microsoft.com/office/officeart/2018/2/layout/IconVerticalSolidList"/>
    <dgm:cxn modelId="{39B195C3-8D5E-4DEC-913B-BED7DE1E6F08}" type="presParOf" srcId="{3ADB3A02-5233-46C5-AB53-D6343FA94C60}" destId="{1C1903CC-56EE-4BB3-AAB8-B15D11EFF783}" srcOrd="4" destOrd="0" presId="urn:microsoft.com/office/officeart/2018/2/layout/IconVerticalSolidList"/>
    <dgm:cxn modelId="{833D1CCE-2526-4C36-8216-8E1ECF3A2396}" type="presParOf" srcId="{1C1903CC-56EE-4BB3-AAB8-B15D11EFF783}" destId="{0E25DB11-56F4-4E7E-8EF2-78A27AFA77E9}" srcOrd="0" destOrd="0" presId="urn:microsoft.com/office/officeart/2018/2/layout/IconVerticalSolidList"/>
    <dgm:cxn modelId="{291B352B-9BC1-4B54-968F-86899D3A58AE}" type="presParOf" srcId="{1C1903CC-56EE-4BB3-AAB8-B15D11EFF783}" destId="{71338318-674D-49BE-9444-94D374C2B1F5}" srcOrd="1" destOrd="0" presId="urn:microsoft.com/office/officeart/2018/2/layout/IconVerticalSolidList"/>
    <dgm:cxn modelId="{4BDC8905-AC54-4A70-A6EE-36DF75695839}" type="presParOf" srcId="{1C1903CC-56EE-4BB3-AAB8-B15D11EFF783}" destId="{78F65895-1839-4348-A781-B12B7BA5FFC2}" srcOrd="2" destOrd="0" presId="urn:microsoft.com/office/officeart/2018/2/layout/IconVerticalSolidList"/>
    <dgm:cxn modelId="{07C84AF7-65DB-4F86-8A3F-10C175A81166}" type="presParOf" srcId="{1C1903CC-56EE-4BB3-AAB8-B15D11EFF783}" destId="{AB152C39-6AD6-4F08-AA99-80DEDA1A51D4}" srcOrd="3" destOrd="0" presId="urn:microsoft.com/office/officeart/2018/2/layout/IconVerticalSolidList"/>
    <dgm:cxn modelId="{0012351C-9F45-42A1-9D7E-7DBC49A8B03D}" type="presParOf" srcId="{3ADB3A02-5233-46C5-AB53-D6343FA94C60}" destId="{4F87202C-0629-45A0-97D6-AB7E13C5784B}" srcOrd="5" destOrd="0" presId="urn:microsoft.com/office/officeart/2018/2/layout/IconVerticalSolidList"/>
    <dgm:cxn modelId="{D58342EC-FEBB-4682-9B9D-530BD7C2876F}" type="presParOf" srcId="{3ADB3A02-5233-46C5-AB53-D6343FA94C60}" destId="{E10CB9D0-43B3-4D0D-A8A8-369CE76A3BFF}" srcOrd="6" destOrd="0" presId="urn:microsoft.com/office/officeart/2018/2/layout/IconVerticalSolidList"/>
    <dgm:cxn modelId="{DD00B528-EF9B-486C-8E7B-9347A514DB35}" type="presParOf" srcId="{E10CB9D0-43B3-4D0D-A8A8-369CE76A3BFF}" destId="{6BD15434-D871-4576-9B31-412BBF801562}" srcOrd="0" destOrd="0" presId="urn:microsoft.com/office/officeart/2018/2/layout/IconVerticalSolidList"/>
    <dgm:cxn modelId="{D8A2E608-9355-4348-9732-47034C1C0091}" type="presParOf" srcId="{E10CB9D0-43B3-4D0D-A8A8-369CE76A3BFF}" destId="{9079FAF5-08E8-4E28-AF46-8AA1F2E2B614}" srcOrd="1" destOrd="0" presId="urn:microsoft.com/office/officeart/2018/2/layout/IconVerticalSolidList"/>
    <dgm:cxn modelId="{03A5857A-B651-4471-973D-A1FBCC0C59AB}" type="presParOf" srcId="{E10CB9D0-43B3-4D0D-A8A8-369CE76A3BFF}" destId="{21ED2F58-4A78-484E-847A-5159F600D9C5}" srcOrd="2" destOrd="0" presId="urn:microsoft.com/office/officeart/2018/2/layout/IconVerticalSolidList"/>
    <dgm:cxn modelId="{C770A4DE-0338-44FE-B874-5C702FC6CB67}" type="presParOf" srcId="{E10CB9D0-43B3-4D0D-A8A8-369CE76A3BFF}" destId="{AC621FA3-BB26-49B7-A4AC-47AEF07B1C2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129EDDA-BDEE-4D4E-8E7E-9C86BEBF888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AE4E9-7BDD-409E-8857-A54D9712D3A2}">
      <dgm:prSet/>
      <dgm:spPr/>
      <dgm:t>
        <a:bodyPr/>
        <a:lstStyle/>
        <a:p>
          <a:r>
            <a:rPr lang="en-GB" b="0" i="0" dirty="0"/>
            <a:t>Must have a </a:t>
          </a:r>
          <a:r>
            <a:rPr lang="en-GB" b="1" i="0" dirty="0"/>
            <a:t>clear description</a:t>
          </a:r>
          <a:r>
            <a:rPr lang="en-GB" b="0" i="0" dirty="0"/>
            <a:t>. </a:t>
          </a:r>
          <a:br>
            <a:rPr lang="en-GB" b="0" i="0" dirty="0"/>
          </a:br>
          <a:r>
            <a:rPr lang="en-GB" b="0" i="0" dirty="0"/>
            <a:t>A clear user story</a:t>
          </a:r>
          <a:br>
            <a:rPr lang="en-GB" b="0" i="0" dirty="0"/>
          </a:br>
          <a:endParaRPr lang="en-US" dirty="0"/>
        </a:p>
      </dgm:t>
    </dgm:pt>
    <dgm:pt modelId="{6036A0BE-BBB4-42D1-ACBF-87FF5D41D670}" type="parTrans" cxnId="{1AB3B0FB-B561-4B4D-A528-559D30F4591A}">
      <dgm:prSet/>
      <dgm:spPr/>
      <dgm:t>
        <a:bodyPr/>
        <a:lstStyle/>
        <a:p>
          <a:endParaRPr lang="en-US"/>
        </a:p>
      </dgm:t>
    </dgm:pt>
    <dgm:pt modelId="{36DF7366-AC3A-40C5-9642-0213FBEAFFA9}" type="sibTrans" cxnId="{1AB3B0FB-B561-4B4D-A528-559D30F4591A}">
      <dgm:prSet/>
      <dgm:spPr/>
      <dgm:t>
        <a:bodyPr/>
        <a:lstStyle/>
        <a:p>
          <a:endParaRPr lang="en-US"/>
        </a:p>
      </dgm:t>
    </dgm:pt>
    <dgm:pt modelId="{C624B452-653B-4E59-B41A-3B1D48BE8364}">
      <dgm:prSet/>
      <dgm:spPr/>
      <dgm:t>
        <a:bodyPr/>
        <a:lstStyle/>
        <a:p>
          <a:r>
            <a:rPr lang="en-GB" b="0" i="0" dirty="0"/>
            <a:t>Offer a </a:t>
          </a:r>
          <a:r>
            <a:rPr lang="en-GB" b="1" i="0" dirty="0"/>
            <a:t>Business value</a:t>
          </a:r>
          <a:r>
            <a:rPr lang="en-GB" b="0" i="0" dirty="0"/>
            <a:t> properly articulated and agreed</a:t>
          </a:r>
          <a:br>
            <a:rPr lang="en-GB" b="0" i="0" dirty="0"/>
          </a:br>
          <a:endParaRPr lang="en-US" dirty="0"/>
        </a:p>
      </dgm:t>
    </dgm:pt>
    <dgm:pt modelId="{629359AA-0F66-402C-92D8-EF4FC7C209BF}" type="parTrans" cxnId="{BFAEF31A-3EE8-469D-87A1-62698AEB117F}">
      <dgm:prSet/>
      <dgm:spPr/>
      <dgm:t>
        <a:bodyPr/>
        <a:lstStyle/>
        <a:p>
          <a:endParaRPr lang="en-US"/>
        </a:p>
      </dgm:t>
    </dgm:pt>
    <dgm:pt modelId="{80412338-45AC-44C2-886C-7CA838CDCAE7}" type="sibTrans" cxnId="{BFAEF31A-3EE8-469D-87A1-62698AEB117F}">
      <dgm:prSet/>
      <dgm:spPr/>
      <dgm:t>
        <a:bodyPr/>
        <a:lstStyle/>
        <a:p>
          <a:endParaRPr lang="en-US"/>
        </a:p>
      </dgm:t>
    </dgm:pt>
    <dgm:pt modelId="{B393EFEA-17F7-4A23-A4AE-AEA32C72915A}">
      <dgm:prSet/>
      <dgm:spPr/>
      <dgm:t>
        <a:bodyPr/>
        <a:lstStyle/>
        <a:p>
          <a:r>
            <a:rPr lang="en-GB" b="1" i="0"/>
            <a:t>Acceptance criteria</a:t>
          </a:r>
          <a:r>
            <a:rPr lang="en-GB" b="0" i="0"/>
            <a:t> is clear and </a:t>
          </a:r>
          <a:r>
            <a:rPr lang="en-GB" b="1" i="0"/>
            <a:t>testable </a:t>
          </a:r>
          <a:br>
            <a:rPr lang="en-GB" b="1" i="0"/>
          </a:br>
          <a:endParaRPr lang="en-US"/>
        </a:p>
      </dgm:t>
    </dgm:pt>
    <dgm:pt modelId="{A922CD46-1FF0-4C09-9888-56C566099380}" type="parTrans" cxnId="{7E1E8282-F35D-4B91-9B9E-07A657A3AA17}">
      <dgm:prSet/>
      <dgm:spPr/>
      <dgm:t>
        <a:bodyPr/>
        <a:lstStyle/>
        <a:p>
          <a:endParaRPr lang="en-US"/>
        </a:p>
      </dgm:t>
    </dgm:pt>
    <dgm:pt modelId="{580CF0BA-4BF0-4F62-B977-2F7453DC20FC}" type="sibTrans" cxnId="{7E1E8282-F35D-4B91-9B9E-07A657A3AA17}">
      <dgm:prSet/>
      <dgm:spPr/>
      <dgm:t>
        <a:bodyPr/>
        <a:lstStyle/>
        <a:p>
          <a:endParaRPr lang="en-US"/>
        </a:p>
      </dgm:t>
    </dgm:pt>
    <dgm:pt modelId="{78DA6291-1670-4A7E-A7D0-AED50A934E94}">
      <dgm:prSet/>
      <dgm:spPr/>
      <dgm:t>
        <a:bodyPr/>
        <a:lstStyle/>
        <a:p>
          <a:r>
            <a:rPr lang="en-GB" b="0" i="0" dirty="0"/>
            <a:t>Must have the </a:t>
          </a:r>
          <a:br>
            <a:rPr lang="en-GB" b="0" i="0" dirty="0"/>
          </a:br>
          <a:r>
            <a:rPr lang="en-GB" b="1" i="0" dirty="0"/>
            <a:t>staff</a:t>
          </a:r>
          <a:r>
            <a:rPr lang="en-GB" b="0" i="0" dirty="0"/>
            <a:t> to do  it  </a:t>
          </a:r>
          <a:br>
            <a:rPr lang="en-GB" b="0" i="0" dirty="0"/>
          </a:br>
          <a:endParaRPr lang="en-US" dirty="0"/>
        </a:p>
      </dgm:t>
    </dgm:pt>
    <dgm:pt modelId="{4E166500-DDE0-470B-BBC1-974B04C22B08}" type="parTrans" cxnId="{B1B915CC-AB3B-4471-A6A3-BD9A91CA3934}">
      <dgm:prSet/>
      <dgm:spPr/>
      <dgm:t>
        <a:bodyPr/>
        <a:lstStyle/>
        <a:p>
          <a:endParaRPr lang="en-US"/>
        </a:p>
      </dgm:t>
    </dgm:pt>
    <dgm:pt modelId="{28F028FB-F714-4826-81C5-C6FCD2A5E1D9}" type="sibTrans" cxnId="{B1B915CC-AB3B-4471-A6A3-BD9A91CA3934}">
      <dgm:prSet/>
      <dgm:spPr/>
      <dgm:t>
        <a:bodyPr/>
        <a:lstStyle/>
        <a:p>
          <a:endParaRPr lang="en-US"/>
        </a:p>
      </dgm:t>
    </dgm:pt>
    <dgm:pt modelId="{699D1C95-3506-4092-835C-4E9EA15F0A09}">
      <dgm:prSet/>
      <dgm:spPr/>
      <dgm:t>
        <a:bodyPr/>
        <a:lstStyle/>
        <a:p>
          <a:endParaRPr lang="en-GB" b="0" i="0" dirty="0"/>
        </a:p>
        <a:p>
          <a:r>
            <a:rPr lang="en-GB" b="1" i="0" dirty="0"/>
            <a:t>dependencies</a:t>
          </a:r>
          <a:r>
            <a:rPr lang="en-GB" b="0" i="0" dirty="0"/>
            <a:t> on other systems/things are identified. </a:t>
          </a:r>
          <a:br>
            <a:rPr lang="en-GB" b="0" i="0" dirty="0"/>
          </a:br>
          <a:br>
            <a:rPr lang="en-GB" b="0" i="0" dirty="0"/>
          </a:br>
          <a:endParaRPr lang="en-US" dirty="0"/>
        </a:p>
      </dgm:t>
    </dgm:pt>
    <dgm:pt modelId="{1CCD76DD-D3EC-4AE4-A29D-9D53CC69A455}" type="parTrans" cxnId="{BCD03602-9513-47BE-A1A2-FAC00E402C4B}">
      <dgm:prSet/>
      <dgm:spPr/>
      <dgm:t>
        <a:bodyPr/>
        <a:lstStyle/>
        <a:p>
          <a:endParaRPr lang="en-US"/>
        </a:p>
      </dgm:t>
    </dgm:pt>
    <dgm:pt modelId="{5F5CD8F6-7AA9-4FD4-AD65-51804A8BD8C2}" type="sibTrans" cxnId="{BCD03602-9513-47BE-A1A2-FAC00E402C4B}">
      <dgm:prSet/>
      <dgm:spPr/>
      <dgm:t>
        <a:bodyPr/>
        <a:lstStyle/>
        <a:p>
          <a:endParaRPr lang="en-US"/>
        </a:p>
      </dgm:t>
    </dgm:pt>
    <dgm:pt modelId="{33B9DC20-44C8-4267-896D-F8F731C5AA8D}">
      <dgm:prSet/>
      <dgm:spPr/>
      <dgm:t>
        <a:bodyPr/>
        <a:lstStyle/>
        <a:p>
          <a:r>
            <a:rPr lang="en-GB" b="0" i="0" dirty="0"/>
            <a:t>The Product Owner has </a:t>
          </a:r>
          <a:r>
            <a:rPr lang="en-GB" b="1" i="0" dirty="0"/>
            <a:t>approved </a:t>
          </a:r>
          <a:r>
            <a:rPr lang="en-GB" b="0" i="0" dirty="0"/>
            <a:t>it</a:t>
          </a:r>
          <a:endParaRPr lang="en-US" b="0" dirty="0"/>
        </a:p>
      </dgm:t>
    </dgm:pt>
    <dgm:pt modelId="{F7FCBF25-3055-468C-9885-A686D8E70B0C}" type="parTrans" cxnId="{60C22325-A5EE-4792-9983-407D0FEC9D41}">
      <dgm:prSet/>
      <dgm:spPr/>
      <dgm:t>
        <a:bodyPr/>
        <a:lstStyle/>
        <a:p>
          <a:endParaRPr lang="en-US"/>
        </a:p>
      </dgm:t>
    </dgm:pt>
    <dgm:pt modelId="{A54BDA02-6970-4E48-B481-59E0B4F017CC}" type="sibTrans" cxnId="{60C22325-A5EE-4792-9983-407D0FEC9D41}">
      <dgm:prSet/>
      <dgm:spPr/>
      <dgm:t>
        <a:bodyPr/>
        <a:lstStyle/>
        <a:p>
          <a:endParaRPr lang="en-US"/>
        </a:p>
      </dgm:t>
    </dgm:pt>
    <dgm:pt modelId="{77E9B472-CE72-4BD0-A9F6-E8CA8F979D5E}" type="pres">
      <dgm:prSet presAssocID="{E129EDDA-BDEE-4D4E-8E7E-9C86BEBF888F}" presName="diagram" presStyleCnt="0">
        <dgm:presLayoutVars>
          <dgm:dir/>
          <dgm:resizeHandles val="exact"/>
        </dgm:presLayoutVars>
      </dgm:prSet>
      <dgm:spPr/>
    </dgm:pt>
    <dgm:pt modelId="{40B31B95-CE15-4BED-BDAE-FE8B3CBE8F87}" type="pres">
      <dgm:prSet presAssocID="{DE7AE4E9-7BDD-409E-8857-A54D9712D3A2}" presName="node" presStyleLbl="node1" presStyleIdx="0" presStyleCnt="6">
        <dgm:presLayoutVars>
          <dgm:bulletEnabled val="1"/>
        </dgm:presLayoutVars>
      </dgm:prSet>
      <dgm:spPr/>
    </dgm:pt>
    <dgm:pt modelId="{B23F57DD-1955-4B12-958B-CAA015911611}" type="pres">
      <dgm:prSet presAssocID="{36DF7366-AC3A-40C5-9642-0213FBEAFFA9}" presName="sibTrans" presStyleCnt="0"/>
      <dgm:spPr/>
    </dgm:pt>
    <dgm:pt modelId="{43D19B04-9847-440B-AC6C-B9C077687570}" type="pres">
      <dgm:prSet presAssocID="{C624B452-653B-4E59-B41A-3B1D48BE8364}" presName="node" presStyleLbl="node1" presStyleIdx="1" presStyleCnt="6">
        <dgm:presLayoutVars>
          <dgm:bulletEnabled val="1"/>
        </dgm:presLayoutVars>
      </dgm:prSet>
      <dgm:spPr/>
    </dgm:pt>
    <dgm:pt modelId="{3A9E1652-1EB7-402D-B3F5-B9F7C4999D42}" type="pres">
      <dgm:prSet presAssocID="{80412338-45AC-44C2-886C-7CA838CDCAE7}" presName="sibTrans" presStyleCnt="0"/>
      <dgm:spPr/>
    </dgm:pt>
    <dgm:pt modelId="{DF876C0F-052D-4A4E-B3C8-85B904A649F6}" type="pres">
      <dgm:prSet presAssocID="{B393EFEA-17F7-4A23-A4AE-AEA32C72915A}" presName="node" presStyleLbl="node1" presStyleIdx="2" presStyleCnt="6">
        <dgm:presLayoutVars>
          <dgm:bulletEnabled val="1"/>
        </dgm:presLayoutVars>
      </dgm:prSet>
      <dgm:spPr/>
    </dgm:pt>
    <dgm:pt modelId="{0F81E590-067A-4703-BC67-90B93E264FFB}" type="pres">
      <dgm:prSet presAssocID="{580CF0BA-4BF0-4F62-B977-2F7453DC20FC}" presName="sibTrans" presStyleCnt="0"/>
      <dgm:spPr/>
    </dgm:pt>
    <dgm:pt modelId="{EADD4D0F-E946-43F5-B32A-1F39615A2769}" type="pres">
      <dgm:prSet presAssocID="{78DA6291-1670-4A7E-A7D0-AED50A934E94}" presName="node" presStyleLbl="node1" presStyleIdx="3" presStyleCnt="6">
        <dgm:presLayoutVars>
          <dgm:bulletEnabled val="1"/>
        </dgm:presLayoutVars>
      </dgm:prSet>
      <dgm:spPr/>
    </dgm:pt>
    <dgm:pt modelId="{F4C84E31-A4E5-489A-B6C1-8837C6F61A4A}" type="pres">
      <dgm:prSet presAssocID="{28F028FB-F714-4826-81C5-C6FCD2A5E1D9}" presName="sibTrans" presStyleCnt="0"/>
      <dgm:spPr/>
    </dgm:pt>
    <dgm:pt modelId="{F582A865-58F3-4C8C-BB41-48CAE95B7EE6}" type="pres">
      <dgm:prSet presAssocID="{699D1C95-3506-4092-835C-4E9EA15F0A09}" presName="node" presStyleLbl="node1" presStyleIdx="4" presStyleCnt="6">
        <dgm:presLayoutVars>
          <dgm:bulletEnabled val="1"/>
        </dgm:presLayoutVars>
      </dgm:prSet>
      <dgm:spPr/>
    </dgm:pt>
    <dgm:pt modelId="{2450782B-056F-4886-AD57-D9DCE2F5E54E}" type="pres">
      <dgm:prSet presAssocID="{5F5CD8F6-7AA9-4FD4-AD65-51804A8BD8C2}" presName="sibTrans" presStyleCnt="0"/>
      <dgm:spPr/>
    </dgm:pt>
    <dgm:pt modelId="{55AFE830-A6E5-48B0-A70E-558E18FD5CCC}" type="pres">
      <dgm:prSet presAssocID="{33B9DC20-44C8-4267-896D-F8F731C5AA8D}" presName="node" presStyleLbl="node1" presStyleIdx="5" presStyleCnt="6">
        <dgm:presLayoutVars>
          <dgm:bulletEnabled val="1"/>
        </dgm:presLayoutVars>
      </dgm:prSet>
      <dgm:spPr/>
    </dgm:pt>
  </dgm:ptLst>
  <dgm:cxnLst>
    <dgm:cxn modelId="{BCD03602-9513-47BE-A1A2-FAC00E402C4B}" srcId="{E129EDDA-BDEE-4D4E-8E7E-9C86BEBF888F}" destId="{699D1C95-3506-4092-835C-4E9EA15F0A09}" srcOrd="4" destOrd="0" parTransId="{1CCD76DD-D3EC-4AE4-A29D-9D53CC69A455}" sibTransId="{5F5CD8F6-7AA9-4FD4-AD65-51804A8BD8C2}"/>
    <dgm:cxn modelId="{BFAEF31A-3EE8-469D-87A1-62698AEB117F}" srcId="{E129EDDA-BDEE-4D4E-8E7E-9C86BEBF888F}" destId="{C624B452-653B-4E59-B41A-3B1D48BE8364}" srcOrd="1" destOrd="0" parTransId="{629359AA-0F66-402C-92D8-EF4FC7C209BF}" sibTransId="{80412338-45AC-44C2-886C-7CA838CDCAE7}"/>
    <dgm:cxn modelId="{60C22325-A5EE-4792-9983-407D0FEC9D41}" srcId="{E129EDDA-BDEE-4D4E-8E7E-9C86BEBF888F}" destId="{33B9DC20-44C8-4267-896D-F8F731C5AA8D}" srcOrd="5" destOrd="0" parTransId="{F7FCBF25-3055-468C-9885-A686D8E70B0C}" sibTransId="{A54BDA02-6970-4E48-B481-59E0B4F017CC}"/>
    <dgm:cxn modelId="{7A5B0044-2478-40FB-8558-925BBC1160D9}" type="presOf" srcId="{699D1C95-3506-4092-835C-4E9EA15F0A09}" destId="{F582A865-58F3-4C8C-BB41-48CAE95B7EE6}" srcOrd="0" destOrd="0" presId="urn:microsoft.com/office/officeart/2005/8/layout/default"/>
    <dgm:cxn modelId="{FE103576-BBFE-46CA-A9E7-11351C30783D}" type="presOf" srcId="{E129EDDA-BDEE-4D4E-8E7E-9C86BEBF888F}" destId="{77E9B472-CE72-4BD0-A9F6-E8CA8F979D5E}" srcOrd="0" destOrd="0" presId="urn:microsoft.com/office/officeart/2005/8/layout/default"/>
    <dgm:cxn modelId="{7E1E8282-F35D-4B91-9B9E-07A657A3AA17}" srcId="{E129EDDA-BDEE-4D4E-8E7E-9C86BEBF888F}" destId="{B393EFEA-17F7-4A23-A4AE-AEA32C72915A}" srcOrd="2" destOrd="0" parTransId="{A922CD46-1FF0-4C09-9888-56C566099380}" sibTransId="{580CF0BA-4BF0-4F62-B977-2F7453DC20FC}"/>
    <dgm:cxn modelId="{46A5768F-25CE-47D6-85F5-407777B58672}" type="presOf" srcId="{78DA6291-1670-4A7E-A7D0-AED50A934E94}" destId="{EADD4D0F-E946-43F5-B32A-1F39615A2769}" srcOrd="0" destOrd="0" presId="urn:microsoft.com/office/officeart/2005/8/layout/default"/>
    <dgm:cxn modelId="{9BA720B6-771F-4D94-862F-E16358136055}" type="presOf" srcId="{B393EFEA-17F7-4A23-A4AE-AEA32C72915A}" destId="{DF876C0F-052D-4A4E-B3C8-85B904A649F6}" srcOrd="0" destOrd="0" presId="urn:microsoft.com/office/officeart/2005/8/layout/default"/>
    <dgm:cxn modelId="{62F7F2C1-103A-47F1-98BD-24D18948AEE8}" type="presOf" srcId="{33B9DC20-44C8-4267-896D-F8F731C5AA8D}" destId="{55AFE830-A6E5-48B0-A70E-558E18FD5CCC}" srcOrd="0" destOrd="0" presId="urn:microsoft.com/office/officeart/2005/8/layout/default"/>
    <dgm:cxn modelId="{F52C77CB-EB01-4D96-8F7D-DC9AB183F80D}" type="presOf" srcId="{DE7AE4E9-7BDD-409E-8857-A54D9712D3A2}" destId="{40B31B95-CE15-4BED-BDAE-FE8B3CBE8F87}" srcOrd="0" destOrd="0" presId="urn:microsoft.com/office/officeart/2005/8/layout/default"/>
    <dgm:cxn modelId="{B1B915CC-AB3B-4471-A6A3-BD9A91CA3934}" srcId="{E129EDDA-BDEE-4D4E-8E7E-9C86BEBF888F}" destId="{78DA6291-1670-4A7E-A7D0-AED50A934E94}" srcOrd="3" destOrd="0" parTransId="{4E166500-DDE0-470B-BBC1-974B04C22B08}" sibTransId="{28F028FB-F714-4826-81C5-C6FCD2A5E1D9}"/>
    <dgm:cxn modelId="{1AB3B0FB-B561-4B4D-A528-559D30F4591A}" srcId="{E129EDDA-BDEE-4D4E-8E7E-9C86BEBF888F}" destId="{DE7AE4E9-7BDD-409E-8857-A54D9712D3A2}" srcOrd="0" destOrd="0" parTransId="{6036A0BE-BBB4-42D1-ACBF-87FF5D41D670}" sibTransId="{36DF7366-AC3A-40C5-9642-0213FBEAFFA9}"/>
    <dgm:cxn modelId="{2FD82BFC-8653-4823-8074-C2830340321B}" type="presOf" srcId="{C624B452-653B-4E59-B41A-3B1D48BE8364}" destId="{43D19B04-9847-440B-AC6C-B9C077687570}" srcOrd="0" destOrd="0" presId="urn:microsoft.com/office/officeart/2005/8/layout/default"/>
    <dgm:cxn modelId="{24F28E60-901B-49C0-97BF-664A27C66C0C}" type="presParOf" srcId="{77E9B472-CE72-4BD0-A9F6-E8CA8F979D5E}" destId="{40B31B95-CE15-4BED-BDAE-FE8B3CBE8F87}" srcOrd="0" destOrd="0" presId="urn:microsoft.com/office/officeart/2005/8/layout/default"/>
    <dgm:cxn modelId="{1EB49211-C550-4D67-BAAE-BBD6BEBB5BD9}" type="presParOf" srcId="{77E9B472-CE72-4BD0-A9F6-E8CA8F979D5E}" destId="{B23F57DD-1955-4B12-958B-CAA015911611}" srcOrd="1" destOrd="0" presId="urn:microsoft.com/office/officeart/2005/8/layout/default"/>
    <dgm:cxn modelId="{5609D30C-B81B-48FE-9C60-4AB4A6C8E90B}" type="presParOf" srcId="{77E9B472-CE72-4BD0-A9F6-E8CA8F979D5E}" destId="{43D19B04-9847-440B-AC6C-B9C077687570}" srcOrd="2" destOrd="0" presId="urn:microsoft.com/office/officeart/2005/8/layout/default"/>
    <dgm:cxn modelId="{78EEACCA-1C0B-4A89-9EC4-E0F83A3CC26A}" type="presParOf" srcId="{77E9B472-CE72-4BD0-A9F6-E8CA8F979D5E}" destId="{3A9E1652-1EB7-402D-B3F5-B9F7C4999D42}" srcOrd="3" destOrd="0" presId="urn:microsoft.com/office/officeart/2005/8/layout/default"/>
    <dgm:cxn modelId="{AF0C6A02-C875-4B49-9145-848B4668A805}" type="presParOf" srcId="{77E9B472-CE72-4BD0-A9F6-E8CA8F979D5E}" destId="{DF876C0F-052D-4A4E-B3C8-85B904A649F6}" srcOrd="4" destOrd="0" presId="urn:microsoft.com/office/officeart/2005/8/layout/default"/>
    <dgm:cxn modelId="{57044698-B800-4065-9201-68CC1789386A}" type="presParOf" srcId="{77E9B472-CE72-4BD0-A9F6-E8CA8F979D5E}" destId="{0F81E590-067A-4703-BC67-90B93E264FFB}" srcOrd="5" destOrd="0" presId="urn:microsoft.com/office/officeart/2005/8/layout/default"/>
    <dgm:cxn modelId="{6DB4EF5B-43A6-4185-AAF2-CBA00340E289}" type="presParOf" srcId="{77E9B472-CE72-4BD0-A9F6-E8CA8F979D5E}" destId="{EADD4D0F-E946-43F5-B32A-1F39615A2769}" srcOrd="6" destOrd="0" presId="urn:microsoft.com/office/officeart/2005/8/layout/default"/>
    <dgm:cxn modelId="{50F4F996-171C-4149-BCC6-471DE0DC7044}" type="presParOf" srcId="{77E9B472-CE72-4BD0-A9F6-E8CA8F979D5E}" destId="{F4C84E31-A4E5-489A-B6C1-8837C6F61A4A}" srcOrd="7" destOrd="0" presId="urn:microsoft.com/office/officeart/2005/8/layout/default"/>
    <dgm:cxn modelId="{8604FF6E-B076-42C6-8B23-9313FAC4C932}" type="presParOf" srcId="{77E9B472-CE72-4BD0-A9F6-E8CA8F979D5E}" destId="{F582A865-58F3-4C8C-BB41-48CAE95B7EE6}" srcOrd="8" destOrd="0" presId="urn:microsoft.com/office/officeart/2005/8/layout/default"/>
    <dgm:cxn modelId="{DE8C4CEB-715B-4559-B6AE-645E87676E67}" type="presParOf" srcId="{77E9B472-CE72-4BD0-A9F6-E8CA8F979D5E}" destId="{2450782B-056F-4886-AD57-D9DCE2F5E54E}" srcOrd="9" destOrd="0" presId="urn:microsoft.com/office/officeart/2005/8/layout/default"/>
    <dgm:cxn modelId="{EAED617F-965C-44B1-86CC-5CB6728674C2}" type="presParOf" srcId="{77E9B472-CE72-4BD0-A9F6-E8CA8F979D5E}" destId="{55AFE830-A6E5-48B0-A70E-558E18FD5CCC}"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D400989-8F8C-4237-A3C3-B4188ED6A0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F082206-CB72-4688-90C3-ACC5C8DD92C7}">
      <dgm:prSet/>
      <dgm:spPr/>
      <dgm:t>
        <a:bodyPr/>
        <a:lstStyle/>
        <a:p>
          <a:pPr>
            <a:lnSpc>
              <a:spcPct val="100000"/>
            </a:lnSpc>
          </a:pPr>
          <a:r>
            <a:rPr lang="en-GB" b="1" dirty="0"/>
            <a:t>Definition of done (DoD) </a:t>
          </a:r>
          <a:br>
            <a:rPr lang="en-GB" b="1" dirty="0"/>
          </a:br>
          <a:r>
            <a:rPr lang="en-GB" b="0" dirty="0"/>
            <a:t>defines what is needed before it can be regarded as complete. </a:t>
          </a:r>
          <a:br>
            <a:rPr lang="en-GB" b="0" dirty="0"/>
          </a:br>
          <a:r>
            <a:rPr lang="en-GB" b="0" dirty="0"/>
            <a:t>Can be applied to a feature, a Sprint or a release.</a:t>
          </a:r>
          <a:endParaRPr lang="en-US" dirty="0"/>
        </a:p>
      </dgm:t>
    </dgm:pt>
    <dgm:pt modelId="{B09335FB-ED9C-47C5-9B7D-9813A3BE7B37}" type="parTrans" cxnId="{E60B87B9-8365-499D-839D-746D15C1ABC7}">
      <dgm:prSet/>
      <dgm:spPr/>
      <dgm:t>
        <a:bodyPr/>
        <a:lstStyle/>
        <a:p>
          <a:endParaRPr lang="en-US"/>
        </a:p>
      </dgm:t>
    </dgm:pt>
    <dgm:pt modelId="{40B5CC3A-967E-49D3-A70D-B49208506005}" type="sibTrans" cxnId="{E60B87B9-8365-499D-839D-746D15C1ABC7}">
      <dgm:prSet/>
      <dgm:spPr/>
      <dgm:t>
        <a:bodyPr/>
        <a:lstStyle/>
        <a:p>
          <a:endParaRPr lang="en-US"/>
        </a:p>
      </dgm:t>
    </dgm:pt>
    <dgm:pt modelId="{3AE7A73E-C5EB-40DF-9614-199E3FD64D6B}">
      <dgm:prSet/>
      <dgm:spPr/>
      <dgm:t>
        <a:bodyPr/>
        <a:lstStyle/>
        <a:p>
          <a:pPr>
            <a:lnSpc>
              <a:spcPct val="100000"/>
            </a:lnSpc>
          </a:pPr>
          <a:r>
            <a:rPr lang="en-GB" b="0"/>
            <a:t>A checklist of items which could be included for a feature could include:</a:t>
          </a:r>
          <a:endParaRPr lang="en-US"/>
        </a:p>
      </dgm:t>
    </dgm:pt>
    <dgm:pt modelId="{9B3308D7-18C8-46ED-86EB-9954559D5D9B}" type="parTrans" cxnId="{01B08637-3A62-482E-9A43-FA74938E6294}">
      <dgm:prSet/>
      <dgm:spPr/>
      <dgm:t>
        <a:bodyPr/>
        <a:lstStyle/>
        <a:p>
          <a:endParaRPr lang="en-US"/>
        </a:p>
      </dgm:t>
    </dgm:pt>
    <dgm:pt modelId="{FFBC5E89-1CD3-47F7-8B38-9750E4841DB2}" type="sibTrans" cxnId="{01B08637-3A62-482E-9A43-FA74938E6294}">
      <dgm:prSet/>
      <dgm:spPr/>
      <dgm:t>
        <a:bodyPr/>
        <a:lstStyle/>
        <a:p>
          <a:endParaRPr lang="en-US"/>
        </a:p>
      </dgm:t>
    </dgm:pt>
    <dgm:pt modelId="{8362AF9D-A905-411B-A450-C8E4D23215B6}" type="pres">
      <dgm:prSet presAssocID="{FD400989-8F8C-4237-A3C3-B4188ED6A00F}" presName="root" presStyleCnt="0">
        <dgm:presLayoutVars>
          <dgm:dir/>
          <dgm:resizeHandles val="exact"/>
        </dgm:presLayoutVars>
      </dgm:prSet>
      <dgm:spPr/>
    </dgm:pt>
    <dgm:pt modelId="{F0AD7FE0-BBAA-4097-BA0D-3BC78B0AEB32}" type="pres">
      <dgm:prSet presAssocID="{EF082206-CB72-4688-90C3-ACC5C8DD92C7}" presName="compNode" presStyleCnt="0"/>
      <dgm:spPr/>
    </dgm:pt>
    <dgm:pt modelId="{54290299-A9B1-45A0-AD5F-CB0D80859B0F}" type="pres">
      <dgm:prSet presAssocID="{EF082206-CB72-4688-90C3-ACC5C8DD92C7}" presName="bgRect" presStyleLbl="bgShp" presStyleIdx="0" presStyleCnt="2"/>
      <dgm:spPr/>
    </dgm:pt>
    <dgm:pt modelId="{FB345973-3008-4F17-9CF9-517C58230D9D}" type="pres">
      <dgm:prSet presAssocID="{EF082206-CB72-4688-90C3-ACC5C8DD92C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080E7D60-F76C-4DCE-9C88-6224F1D27DB3}" type="pres">
      <dgm:prSet presAssocID="{EF082206-CB72-4688-90C3-ACC5C8DD92C7}" presName="spaceRect" presStyleCnt="0"/>
      <dgm:spPr/>
    </dgm:pt>
    <dgm:pt modelId="{A2959DE2-E3B6-46FE-9382-53E1B914E65B}" type="pres">
      <dgm:prSet presAssocID="{EF082206-CB72-4688-90C3-ACC5C8DD92C7}" presName="parTx" presStyleLbl="revTx" presStyleIdx="0" presStyleCnt="2">
        <dgm:presLayoutVars>
          <dgm:chMax val="0"/>
          <dgm:chPref val="0"/>
        </dgm:presLayoutVars>
      </dgm:prSet>
      <dgm:spPr/>
    </dgm:pt>
    <dgm:pt modelId="{5FAD57A9-B33C-4E74-8BE5-138DA43D8DB7}" type="pres">
      <dgm:prSet presAssocID="{40B5CC3A-967E-49D3-A70D-B49208506005}" presName="sibTrans" presStyleCnt="0"/>
      <dgm:spPr/>
    </dgm:pt>
    <dgm:pt modelId="{7FEF72A8-8B3C-478D-8014-3653530EC3E0}" type="pres">
      <dgm:prSet presAssocID="{3AE7A73E-C5EB-40DF-9614-199E3FD64D6B}" presName="compNode" presStyleCnt="0"/>
      <dgm:spPr/>
    </dgm:pt>
    <dgm:pt modelId="{52302A54-7848-46BE-A925-286CB8DDFD7A}" type="pres">
      <dgm:prSet presAssocID="{3AE7A73E-C5EB-40DF-9614-199E3FD64D6B}" presName="bgRect" presStyleLbl="bgShp" presStyleIdx="1" presStyleCnt="2" custLinFactNeighborY="2468"/>
      <dgm:spPr/>
    </dgm:pt>
    <dgm:pt modelId="{0EABA7EC-3E81-4C58-A47A-82BB1BE5E735}" type="pres">
      <dgm:prSet presAssocID="{3AE7A73E-C5EB-40DF-9614-199E3FD64D6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E2211F14-4219-4D16-9AC8-5A9FBB587921}" type="pres">
      <dgm:prSet presAssocID="{3AE7A73E-C5EB-40DF-9614-199E3FD64D6B}" presName="spaceRect" presStyleCnt="0"/>
      <dgm:spPr/>
    </dgm:pt>
    <dgm:pt modelId="{3E2D4EDF-A4EC-4B1B-8E06-7A79F3C5D999}" type="pres">
      <dgm:prSet presAssocID="{3AE7A73E-C5EB-40DF-9614-199E3FD64D6B}" presName="parTx" presStyleLbl="revTx" presStyleIdx="1" presStyleCnt="2">
        <dgm:presLayoutVars>
          <dgm:chMax val="0"/>
          <dgm:chPref val="0"/>
        </dgm:presLayoutVars>
      </dgm:prSet>
      <dgm:spPr/>
    </dgm:pt>
  </dgm:ptLst>
  <dgm:cxnLst>
    <dgm:cxn modelId="{01B08637-3A62-482E-9A43-FA74938E6294}" srcId="{FD400989-8F8C-4237-A3C3-B4188ED6A00F}" destId="{3AE7A73E-C5EB-40DF-9614-199E3FD64D6B}" srcOrd="1" destOrd="0" parTransId="{9B3308D7-18C8-46ED-86EB-9954559D5D9B}" sibTransId="{FFBC5E89-1CD3-47F7-8B38-9750E4841DB2}"/>
    <dgm:cxn modelId="{33E3CC5F-8164-4416-A1A7-6830275E25DE}" type="presOf" srcId="{EF082206-CB72-4688-90C3-ACC5C8DD92C7}" destId="{A2959DE2-E3B6-46FE-9382-53E1B914E65B}" srcOrd="0" destOrd="0" presId="urn:microsoft.com/office/officeart/2018/2/layout/IconVerticalSolidList"/>
    <dgm:cxn modelId="{F2C2AF65-0E65-4660-BB35-A5118CE833C4}" type="presOf" srcId="{FD400989-8F8C-4237-A3C3-B4188ED6A00F}" destId="{8362AF9D-A905-411B-A450-C8E4D23215B6}" srcOrd="0" destOrd="0" presId="urn:microsoft.com/office/officeart/2018/2/layout/IconVerticalSolidList"/>
    <dgm:cxn modelId="{A2648396-5BB4-471C-9295-C124C83E86C5}" type="presOf" srcId="{3AE7A73E-C5EB-40DF-9614-199E3FD64D6B}" destId="{3E2D4EDF-A4EC-4B1B-8E06-7A79F3C5D999}" srcOrd="0" destOrd="0" presId="urn:microsoft.com/office/officeart/2018/2/layout/IconVerticalSolidList"/>
    <dgm:cxn modelId="{E60B87B9-8365-499D-839D-746D15C1ABC7}" srcId="{FD400989-8F8C-4237-A3C3-B4188ED6A00F}" destId="{EF082206-CB72-4688-90C3-ACC5C8DD92C7}" srcOrd="0" destOrd="0" parTransId="{B09335FB-ED9C-47C5-9B7D-9813A3BE7B37}" sibTransId="{40B5CC3A-967E-49D3-A70D-B49208506005}"/>
    <dgm:cxn modelId="{25852E19-2070-45A4-937F-FE0DC715E0B8}" type="presParOf" srcId="{8362AF9D-A905-411B-A450-C8E4D23215B6}" destId="{F0AD7FE0-BBAA-4097-BA0D-3BC78B0AEB32}" srcOrd="0" destOrd="0" presId="urn:microsoft.com/office/officeart/2018/2/layout/IconVerticalSolidList"/>
    <dgm:cxn modelId="{1608EB12-4E75-4598-85F4-C3DC4920DCFE}" type="presParOf" srcId="{F0AD7FE0-BBAA-4097-BA0D-3BC78B0AEB32}" destId="{54290299-A9B1-45A0-AD5F-CB0D80859B0F}" srcOrd="0" destOrd="0" presId="urn:microsoft.com/office/officeart/2018/2/layout/IconVerticalSolidList"/>
    <dgm:cxn modelId="{111F75C5-7991-4E5B-B387-462DEE8B165F}" type="presParOf" srcId="{F0AD7FE0-BBAA-4097-BA0D-3BC78B0AEB32}" destId="{FB345973-3008-4F17-9CF9-517C58230D9D}" srcOrd="1" destOrd="0" presId="urn:microsoft.com/office/officeart/2018/2/layout/IconVerticalSolidList"/>
    <dgm:cxn modelId="{E7439D48-9518-493E-9A89-D3DB16EADE0B}" type="presParOf" srcId="{F0AD7FE0-BBAA-4097-BA0D-3BC78B0AEB32}" destId="{080E7D60-F76C-4DCE-9C88-6224F1D27DB3}" srcOrd="2" destOrd="0" presId="urn:microsoft.com/office/officeart/2018/2/layout/IconVerticalSolidList"/>
    <dgm:cxn modelId="{5F943341-F9CD-40F6-88BA-BF677A85D8C7}" type="presParOf" srcId="{F0AD7FE0-BBAA-4097-BA0D-3BC78B0AEB32}" destId="{A2959DE2-E3B6-46FE-9382-53E1B914E65B}" srcOrd="3" destOrd="0" presId="urn:microsoft.com/office/officeart/2018/2/layout/IconVerticalSolidList"/>
    <dgm:cxn modelId="{EB872D54-AD7C-4A44-A365-5EFE394CBBE4}" type="presParOf" srcId="{8362AF9D-A905-411B-A450-C8E4D23215B6}" destId="{5FAD57A9-B33C-4E74-8BE5-138DA43D8DB7}" srcOrd="1" destOrd="0" presId="urn:microsoft.com/office/officeart/2018/2/layout/IconVerticalSolidList"/>
    <dgm:cxn modelId="{04F16CB6-476F-4938-8EA5-0F5924FFD1B4}" type="presParOf" srcId="{8362AF9D-A905-411B-A450-C8E4D23215B6}" destId="{7FEF72A8-8B3C-478D-8014-3653530EC3E0}" srcOrd="2" destOrd="0" presId="urn:microsoft.com/office/officeart/2018/2/layout/IconVerticalSolidList"/>
    <dgm:cxn modelId="{73DDC1B9-8147-4455-8B44-F9CDE76F12BF}" type="presParOf" srcId="{7FEF72A8-8B3C-478D-8014-3653530EC3E0}" destId="{52302A54-7848-46BE-A925-286CB8DDFD7A}" srcOrd="0" destOrd="0" presId="urn:microsoft.com/office/officeart/2018/2/layout/IconVerticalSolidList"/>
    <dgm:cxn modelId="{2585F3CA-0593-484F-864F-DAFB066E00FB}" type="presParOf" srcId="{7FEF72A8-8B3C-478D-8014-3653530EC3E0}" destId="{0EABA7EC-3E81-4C58-A47A-82BB1BE5E735}" srcOrd="1" destOrd="0" presId="urn:microsoft.com/office/officeart/2018/2/layout/IconVerticalSolidList"/>
    <dgm:cxn modelId="{D295471C-646E-409E-AC6B-45411F0DA2BD}" type="presParOf" srcId="{7FEF72A8-8B3C-478D-8014-3653530EC3E0}" destId="{E2211F14-4219-4D16-9AC8-5A9FBB587921}" srcOrd="2" destOrd="0" presId="urn:microsoft.com/office/officeart/2018/2/layout/IconVerticalSolidList"/>
    <dgm:cxn modelId="{B0BB3A3C-39CD-4BFF-AF04-184D4D936736}" type="presParOf" srcId="{7FEF72A8-8B3C-478D-8014-3653530EC3E0}" destId="{3E2D4EDF-A4EC-4B1B-8E06-7A79F3C5D9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6D0AFF-AA8A-4A0A-AE39-B0D22FB2E37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0679463-23B4-491B-802A-C73B996AA570}">
      <dgm:prSet custT="1"/>
      <dgm:spPr/>
      <dgm:t>
        <a:bodyPr/>
        <a:lstStyle/>
        <a:p>
          <a:pPr>
            <a:lnSpc>
              <a:spcPct val="100000"/>
            </a:lnSpc>
          </a:pPr>
          <a:r>
            <a:rPr lang="en-GB" sz="1600" dirty="0"/>
            <a:t>A sprint backlog is usually presented in a Kanban board.</a:t>
          </a:r>
          <a:endParaRPr lang="en-US" sz="1600" dirty="0"/>
        </a:p>
      </dgm:t>
    </dgm:pt>
    <dgm:pt modelId="{15DAE980-4901-43E0-9B70-059B95738544}" type="parTrans" cxnId="{6F5F78B5-4052-493F-BF9D-E9AF72987124}">
      <dgm:prSet/>
      <dgm:spPr/>
      <dgm:t>
        <a:bodyPr/>
        <a:lstStyle/>
        <a:p>
          <a:endParaRPr lang="en-US"/>
        </a:p>
      </dgm:t>
    </dgm:pt>
    <dgm:pt modelId="{D38683FB-484F-473C-95FA-617357263BDE}" type="sibTrans" cxnId="{6F5F78B5-4052-493F-BF9D-E9AF72987124}">
      <dgm:prSet/>
      <dgm:spPr/>
      <dgm:t>
        <a:bodyPr/>
        <a:lstStyle/>
        <a:p>
          <a:endParaRPr lang="en-US"/>
        </a:p>
      </dgm:t>
    </dgm:pt>
    <dgm:pt modelId="{D26AB4C1-29D4-4269-9BAB-92AD5A62A3E7}">
      <dgm:prSet custT="1"/>
      <dgm:spPr/>
      <dgm:t>
        <a:bodyPr/>
        <a:lstStyle/>
        <a:p>
          <a:pPr>
            <a:lnSpc>
              <a:spcPct val="100000"/>
            </a:lnSpc>
          </a:pPr>
          <a:r>
            <a:rPr lang="en-GB" sz="1600" dirty="0"/>
            <a:t>As tasks are worked, the cards move from one end of the board to the other. This movement helps the team to see the project’s progress.</a:t>
          </a:r>
          <a:endParaRPr lang="en-US" sz="1600" dirty="0"/>
        </a:p>
      </dgm:t>
    </dgm:pt>
    <dgm:pt modelId="{FC24D004-528C-4436-90CE-A3D21530FE12}" type="parTrans" cxnId="{5D11AB11-4F53-4C4C-9FEC-3FA9B7446520}">
      <dgm:prSet/>
      <dgm:spPr/>
      <dgm:t>
        <a:bodyPr/>
        <a:lstStyle/>
        <a:p>
          <a:endParaRPr lang="en-US"/>
        </a:p>
      </dgm:t>
    </dgm:pt>
    <dgm:pt modelId="{3CEEA5BD-3217-4684-A37E-577E82057BCB}" type="sibTrans" cxnId="{5D11AB11-4F53-4C4C-9FEC-3FA9B7446520}">
      <dgm:prSet/>
      <dgm:spPr/>
      <dgm:t>
        <a:bodyPr/>
        <a:lstStyle/>
        <a:p>
          <a:endParaRPr lang="en-US"/>
        </a:p>
      </dgm:t>
    </dgm:pt>
    <dgm:pt modelId="{C8CD16E5-7235-4BBE-AC08-97434ABAAA48}">
      <dgm:prSet custT="1"/>
      <dgm:spPr/>
      <dgm:t>
        <a:bodyPr/>
        <a:lstStyle/>
        <a:p>
          <a:pPr>
            <a:lnSpc>
              <a:spcPct val="100000"/>
            </a:lnSpc>
          </a:pPr>
          <a:r>
            <a:rPr lang="en-GB" sz="2000" b="1" dirty="0">
              <a:hlinkClick xmlns:r="http://schemas.openxmlformats.org/officeDocument/2006/relationships" r:id="rId1"/>
            </a:rPr>
            <a:t>Trello</a:t>
          </a:r>
          <a:r>
            <a:rPr lang="en-GB" sz="2000" dirty="0"/>
            <a:t> is a common project tracking tool.</a:t>
          </a:r>
          <a:endParaRPr lang="en-US" sz="2000" dirty="0"/>
        </a:p>
      </dgm:t>
    </dgm:pt>
    <dgm:pt modelId="{068D6398-F5A4-4FC3-9F78-50EF3A170EC9}" type="parTrans" cxnId="{4A27FB74-8661-4EA8-B88B-957332FEBC31}">
      <dgm:prSet/>
      <dgm:spPr/>
      <dgm:t>
        <a:bodyPr/>
        <a:lstStyle/>
        <a:p>
          <a:endParaRPr lang="en-US"/>
        </a:p>
      </dgm:t>
    </dgm:pt>
    <dgm:pt modelId="{199E46A1-A303-4E48-9199-18FB49022360}" type="sibTrans" cxnId="{4A27FB74-8661-4EA8-B88B-957332FEBC31}">
      <dgm:prSet/>
      <dgm:spPr/>
      <dgm:t>
        <a:bodyPr/>
        <a:lstStyle/>
        <a:p>
          <a:endParaRPr lang="en-US"/>
        </a:p>
      </dgm:t>
    </dgm:pt>
    <dgm:pt modelId="{290D8E0F-2342-4256-9270-7FDB39A987A0}" type="pres">
      <dgm:prSet presAssocID="{BE6D0AFF-AA8A-4A0A-AE39-B0D22FB2E375}" presName="root" presStyleCnt="0">
        <dgm:presLayoutVars>
          <dgm:dir/>
          <dgm:resizeHandles val="exact"/>
        </dgm:presLayoutVars>
      </dgm:prSet>
      <dgm:spPr/>
    </dgm:pt>
    <dgm:pt modelId="{7143C53A-8112-4DDF-8F19-9FA06BDB30F8}" type="pres">
      <dgm:prSet presAssocID="{40679463-23B4-491B-802A-C73B996AA570}" presName="compNode" presStyleCnt="0"/>
      <dgm:spPr/>
    </dgm:pt>
    <dgm:pt modelId="{5BFA622A-C4FC-4A1E-97A5-89342D0A41BE}" type="pres">
      <dgm:prSet presAssocID="{40679463-23B4-491B-802A-C73B996AA570}" presName="bgRect" presStyleLbl="bgShp" presStyleIdx="0" presStyleCnt="3"/>
      <dgm:spPr/>
    </dgm:pt>
    <dgm:pt modelId="{8A9A79D6-B90B-4283-AD81-0956EF5827EA}" type="pres">
      <dgm:prSet presAssocID="{40679463-23B4-491B-802A-C73B996AA570}"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Workflow"/>
        </a:ext>
      </dgm:extLst>
    </dgm:pt>
    <dgm:pt modelId="{A02E45CB-F33E-480A-932C-09B91A49C92D}" type="pres">
      <dgm:prSet presAssocID="{40679463-23B4-491B-802A-C73B996AA570}" presName="spaceRect" presStyleCnt="0"/>
      <dgm:spPr/>
    </dgm:pt>
    <dgm:pt modelId="{EAE82F75-0C63-41AD-92FA-219012C85DF9}" type="pres">
      <dgm:prSet presAssocID="{40679463-23B4-491B-802A-C73B996AA570}" presName="parTx" presStyleLbl="revTx" presStyleIdx="0" presStyleCnt="3">
        <dgm:presLayoutVars>
          <dgm:chMax val="0"/>
          <dgm:chPref val="0"/>
        </dgm:presLayoutVars>
      </dgm:prSet>
      <dgm:spPr/>
    </dgm:pt>
    <dgm:pt modelId="{3C6CA7C3-C9A2-4C6F-B537-41121B5CE923}" type="pres">
      <dgm:prSet presAssocID="{D38683FB-484F-473C-95FA-617357263BDE}" presName="sibTrans" presStyleCnt="0"/>
      <dgm:spPr/>
    </dgm:pt>
    <dgm:pt modelId="{AA6BF6ED-482A-453D-86C8-0B79BF0A7EEE}" type="pres">
      <dgm:prSet presAssocID="{D26AB4C1-29D4-4269-9BAB-92AD5A62A3E7}" presName="compNode" presStyleCnt="0"/>
      <dgm:spPr/>
    </dgm:pt>
    <dgm:pt modelId="{8A09A6D9-5CAA-44FA-83BC-FF41C1929EBC}" type="pres">
      <dgm:prSet presAssocID="{D26AB4C1-29D4-4269-9BAB-92AD5A62A3E7}" presName="bgRect" presStyleLbl="bgShp" presStyleIdx="1" presStyleCnt="3"/>
      <dgm:spPr/>
    </dgm:pt>
    <dgm:pt modelId="{F332137E-361D-42AB-8834-CA27330259E5}" type="pres">
      <dgm:prSet presAssocID="{D26AB4C1-29D4-4269-9BAB-92AD5A62A3E7}"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Flowchart"/>
        </a:ext>
      </dgm:extLst>
    </dgm:pt>
    <dgm:pt modelId="{C6027D79-403B-4CF9-9B36-29B1202929B0}" type="pres">
      <dgm:prSet presAssocID="{D26AB4C1-29D4-4269-9BAB-92AD5A62A3E7}" presName="spaceRect" presStyleCnt="0"/>
      <dgm:spPr/>
    </dgm:pt>
    <dgm:pt modelId="{4D4FDB54-D017-47B2-BF4A-3A287C556679}" type="pres">
      <dgm:prSet presAssocID="{D26AB4C1-29D4-4269-9BAB-92AD5A62A3E7}" presName="parTx" presStyleLbl="revTx" presStyleIdx="1" presStyleCnt="3">
        <dgm:presLayoutVars>
          <dgm:chMax val="0"/>
          <dgm:chPref val="0"/>
        </dgm:presLayoutVars>
      </dgm:prSet>
      <dgm:spPr/>
    </dgm:pt>
    <dgm:pt modelId="{97601F53-0E0D-4851-8826-B7C9B41700B0}" type="pres">
      <dgm:prSet presAssocID="{3CEEA5BD-3217-4684-A37E-577E82057BCB}" presName="sibTrans" presStyleCnt="0"/>
      <dgm:spPr/>
    </dgm:pt>
    <dgm:pt modelId="{B3E032B0-232E-48AE-B978-519E45825EB1}" type="pres">
      <dgm:prSet presAssocID="{C8CD16E5-7235-4BBE-AC08-97434ABAAA48}" presName="compNode" presStyleCnt="0"/>
      <dgm:spPr/>
    </dgm:pt>
    <dgm:pt modelId="{9277E349-F346-4E72-8C5E-F00B193A78CC}" type="pres">
      <dgm:prSet presAssocID="{C8CD16E5-7235-4BBE-AC08-97434ABAAA48}" presName="bgRect" presStyleLbl="bgShp" presStyleIdx="2" presStyleCnt="3"/>
      <dgm:spPr/>
    </dgm:pt>
    <dgm:pt modelId="{74D3C14B-74DA-4110-BF64-78FFB4DCFF93}" type="pres">
      <dgm:prSet presAssocID="{C8CD16E5-7235-4BBE-AC08-97434ABAAA48}"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Mining Tools"/>
        </a:ext>
      </dgm:extLst>
    </dgm:pt>
    <dgm:pt modelId="{66B7E453-D625-4B7E-9B77-D550BBCAE6F1}" type="pres">
      <dgm:prSet presAssocID="{C8CD16E5-7235-4BBE-AC08-97434ABAAA48}" presName="spaceRect" presStyleCnt="0"/>
      <dgm:spPr/>
    </dgm:pt>
    <dgm:pt modelId="{DC0859B4-48E7-4EEB-9DA8-27B7602B0482}" type="pres">
      <dgm:prSet presAssocID="{C8CD16E5-7235-4BBE-AC08-97434ABAAA48}" presName="parTx" presStyleLbl="revTx" presStyleIdx="2" presStyleCnt="3">
        <dgm:presLayoutVars>
          <dgm:chMax val="0"/>
          <dgm:chPref val="0"/>
        </dgm:presLayoutVars>
      </dgm:prSet>
      <dgm:spPr/>
    </dgm:pt>
  </dgm:ptLst>
  <dgm:cxnLst>
    <dgm:cxn modelId="{5D11AB11-4F53-4C4C-9FEC-3FA9B7446520}" srcId="{BE6D0AFF-AA8A-4A0A-AE39-B0D22FB2E375}" destId="{D26AB4C1-29D4-4269-9BAB-92AD5A62A3E7}" srcOrd="1" destOrd="0" parTransId="{FC24D004-528C-4436-90CE-A3D21530FE12}" sibTransId="{3CEEA5BD-3217-4684-A37E-577E82057BCB}"/>
    <dgm:cxn modelId="{F45E8D45-85FA-421F-9047-E7758CC2F0E0}" type="presOf" srcId="{C8CD16E5-7235-4BBE-AC08-97434ABAAA48}" destId="{DC0859B4-48E7-4EEB-9DA8-27B7602B0482}" srcOrd="0" destOrd="0" presId="urn:microsoft.com/office/officeart/2018/2/layout/IconVerticalSolidList"/>
    <dgm:cxn modelId="{B477E447-CF49-4168-BEC4-C1BA804067EB}" type="presOf" srcId="{BE6D0AFF-AA8A-4A0A-AE39-B0D22FB2E375}" destId="{290D8E0F-2342-4256-9270-7FDB39A987A0}" srcOrd="0" destOrd="0" presId="urn:microsoft.com/office/officeart/2018/2/layout/IconVerticalSolidList"/>
    <dgm:cxn modelId="{F6C6106F-7BA4-4B2C-84AB-462C86908969}" type="presOf" srcId="{40679463-23B4-491B-802A-C73B996AA570}" destId="{EAE82F75-0C63-41AD-92FA-219012C85DF9}" srcOrd="0" destOrd="0" presId="urn:microsoft.com/office/officeart/2018/2/layout/IconVerticalSolidList"/>
    <dgm:cxn modelId="{4A27FB74-8661-4EA8-B88B-957332FEBC31}" srcId="{BE6D0AFF-AA8A-4A0A-AE39-B0D22FB2E375}" destId="{C8CD16E5-7235-4BBE-AC08-97434ABAAA48}" srcOrd="2" destOrd="0" parTransId="{068D6398-F5A4-4FC3-9F78-50EF3A170EC9}" sibTransId="{199E46A1-A303-4E48-9199-18FB49022360}"/>
    <dgm:cxn modelId="{6F5F78B5-4052-493F-BF9D-E9AF72987124}" srcId="{BE6D0AFF-AA8A-4A0A-AE39-B0D22FB2E375}" destId="{40679463-23B4-491B-802A-C73B996AA570}" srcOrd="0" destOrd="0" parTransId="{15DAE980-4901-43E0-9B70-059B95738544}" sibTransId="{D38683FB-484F-473C-95FA-617357263BDE}"/>
    <dgm:cxn modelId="{9998F3CE-B273-45BC-8C02-BB5C43AB123A}" type="presOf" srcId="{D26AB4C1-29D4-4269-9BAB-92AD5A62A3E7}" destId="{4D4FDB54-D017-47B2-BF4A-3A287C556679}" srcOrd="0" destOrd="0" presId="urn:microsoft.com/office/officeart/2018/2/layout/IconVerticalSolidList"/>
    <dgm:cxn modelId="{2EE640C9-B64C-4587-9077-E154AA82ECFE}" type="presParOf" srcId="{290D8E0F-2342-4256-9270-7FDB39A987A0}" destId="{7143C53A-8112-4DDF-8F19-9FA06BDB30F8}" srcOrd="0" destOrd="0" presId="urn:microsoft.com/office/officeart/2018/2/layout/IconVerticalSolidList"/>
    <dgm:cxn modelId="{F9C20C64-B2A5-4AF9-A843-C5F509037B81}" type="presParOf" srcId="{7143C53A-8112-4DDF-8F19-9FA06BDB30F8}" destId="{5BFA622A-C4FC-4A1E-97A5-89342D0A41BE}" srcOrd="0" destOrd="0" presId="urn:microsoft.com/office/officeart/2018/2/layout/IconVerticalSolidList"/>
    <dgm:cxn modelId="{0DB19E47-C6F1-44FA-A56F-2DD4C89CB0B6}" type="presParOf" srcId="{7143C53A-8112-4DDF-8F19-9FA06BDB30F8}" destId="{8A9A79D6-B90B-4283-AD81-0956EF5827EA}" srcOrd="1" destOrd="0" presId="urn:microsoft.com/office/officeart/2018/2/layout/IconVerticalSolidList"/>
    <dgm:cxn modelId="{EB77D80E-5451-47EC-B790-A1C17A5C911A}" type="presParOf" srcId="{7143C53A-8112-4DDF-8F19-9FA06BDB30F8}" destId="{A02E45CB-F33E-480A-932C-09B91A49C92D}" srcOrd="2" destOrd="0" presId="urn:microsoft.com/office/officeart/2018/2/layout/IconVerticalSolidList"/>
    <dgm:cxn modelId="{B03B51F1-64D1-4089-AB10-B364638D81B9}" type="presParOf" srcId="{7143C53A-8112-4DDF-8F19-9FA06BDB30F8}" destId="{EAE82F75-0C63-41AD-92FA-219012C85DF9}" srcOrd="3" destOrd="0" presId="urn:microsoft.com/office/officeart/2018/2/layout/IconVerticalSolidList"/>
    <dgm:cxn modelId="{FC2C72C3-B524-42DC-8826-F75BD70FFD9C}" type="presParOf" srcId="{290D8E0F-2342-4256-9270-7FDB39A987A0}" destId="{3C6CA7C3-C9A2-4C6F-B537-41121B5CE923}" srcOrd="1" destOrd="0" presId="urn:microsoft.com/office/officeart/2018/2/layout/IconVerticalSolidList"/>
    <dgm:cxn modelId="{428D3A0F-7591-41EE-AD60-9AC9FC234616}" type="presParOf" srcId="{290D8E0F-2342-4256-9270-7FDB39A987A0}" destId="{AA6BF6ED-482A-453D-86C8-0B79BF0A7EEE}" srcOrd="2" destOrd="0" presId="urn:microsoft.com/office/officeart/2018/2/layout/IconVerticalSolidList"/>
    <dgm:cxn modelId="{BC6906C3-F8AE-4DAA-9FAA-8D8A46A0C132}" type="presParOf" srcId="{AA6BF6ED-482A-453D-86C8-0B79BF0A7EEE}" destId="{8A09A6D9-5CAA-44FA-83BC-FF41C1929EBC}" srcOrd="0" destOrd="0" presId="urn:microsoft.com/office/officeart/2018/2/layout/IconVerticalSolidList"/>
    <dgm:cxn modelId="{E4A3029A-F02A-4629-AB67-BE4B101EBD0D}" type="presParOf" srcId="{AA6BF6ED-482A-453D-86C8-0B79BF0A7EEE}" destId="{F332137E-361D-42AB-8834-CA27330259E5}" srcOrd="1" destOrd="0" presId="urn:microsoft.com/office/officeart/2018/2/layout/IconVerticalSolidList"/>
    <dgm:cxn modelId="{67E24A31-8656-4F7F-B654-B897117B8362}" type="presParOf" srcId="{AA6BF6ED-482A-453D-86C8-0B79BF0A7EEE}" destId="{C6027D79-403B-4CF9-9B36-29B1202929B0}" srcOrd="2" destOrd="0" presId="urn:microsoft.com/office/officeart/2018/2/layout/IconVerticalSolidList"/>
    <dgm:cxn modelId="{589835F8-3FE9-433E-9F9E-8851E2924F56}" type="presParOf" srcId="{AA6BF6ED-482A-453D-86C8-0B79BF0A7EEE}" destId="{4D4FDB54-D017-47B2-BF4A-3A287C556679}" srcOrd="3" destOrd="0" presId="urn:microsoft.com/office/officeart/2018/2/layout/IconVerticalSolidList"/>
    <dgm:cxn modelId="{41BBB4D5-F0D2-41DF-93A8-A1D02633F5E1}" type="presParOf" srcId="{290D8E0F-2342-4256-9270-7FDB39A987A0}" destId="{97601F53-0E0D-4851-8826-B7C9B41700B0}" srcOrd="3" destOrd="0" presId="urn:microsoft.com/office/officeart/2018/2/layout/IconVerticalSolidList"/>
    <dgm:cxn modelId="{ACD685A5-E387-4BBC-8C09-7782E1C79ACA}" type="presParOf" srcId="{290D8E0F-2342-4256-9270-7FDB39A987A0}" destId="{B3E032B0-232E-48AE-B978-519E45825EB1}" srcOrd="4" destOrd="0" presId="urn:microsoft.com/office/officeart/2018/2/layout/IconVerticalSolidList"/>
    <dgm:cxn modelId="{60CDBFA0-C307-473C-A737-3513FA4E6E18}" type="presParOf" srcId="{B3E032B0-232E-48AE-B978-519E45825EB1}" destId="{9277E349-F346-4E72-8C5E-F00B193A78CC}" srcOrd="0" destOrd="0" presId="urn:microsoft.com/office/officeart/2018/2/layout/IconVerticalSolidList"/>
    <dgm:cxn modelId="{6093C054-BACE-4AB5-A84F-68801EF5B3B3}" type="presParOf" srcId="{B3E032B0-232E-48AE-B978-519E45825EB1}" destId="{74D3C14B-74DA-4110-BF64-78FFB4DCFF93}" srcOrd="1" destOrd="0" presId="urn:microsoft.com/office/officeart/2018/2/layout/IconVerticalSolidList"/>
    <dgm:cxn modelId="{FDBDFA75-DF61-4926-A6C8-136246D931A5}" type="presParOf" srcId="{B3E032B0-232E-48AE-B978-519E45825EB1}" destId="{66B7E453-D625-4B7E-9B77-D550BBCAE6F1}" srcOrd="2" destOrd="0" presId="urn:microsoft.com/office/officeart/2018/2/layout/IconVerticalSolidList"/>
    <dgm:cxn modelId="{5123480C-BDE6-460E-A053-D98F70442FE3}" type="presParOf" srcId="{B3E032B0-232E-48AE-B978-519E45825EB1}" destId="{DC0859B4-48E7-4EEB-9DA8-27B7602B048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30D54C7-8DE4-4DD6-BAEB-5D0F0956D4C7}"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83D24204-68FD-41E6-AB89-2D0ABCDB9B8C}">
      <dgm:prSet custT="1"/>
      <dgm:spPr/>
      <dgm:t>
        <a:bodyPr/>
        <a:lstStyle/>
        <a:p>
          <a:r>
            <a:rPr lang="en-GB" sz="1800" b="0"/>
            <a:t>Sprint 1</a:t>
          </a:r>
          <a:endParaRPr lang="en-US" sz="1800" dirty="0"/>
        </a:p>
      </dgm:t>
    </dgm:pt>
    <dgm:pt modelId="{3762B2DD-B152-47F5-811B-5AD3CCE4EBB0}" type="parTrans" cxnId="{F3543E47-966F-4F1F-9A2B-3253BB4A99A7}">
      <dgm:prSet/>
      <dgm:spPr/>
      <dgm:t>
        <a:bodyPr/>
        <a:lstStyle/>
        <a:p>
          <a:endParaRPr lang="en-US" sz="1050"/>
        </a:p>
      </dgm:t>
    </dgm:pt>
    <dgm:pt modelId="{41527121-B4F9-41D5-9B83-C75D0D3B78A3}" type="sibTrans" cxnId="{F3543E47-966F-4F1F-9A2B-3253BB4A99A7}">
      <dgm:prSet phldrT="1" phldr="0" custT="1"/>
      <dgm:spPr/>
      <dgm:t>
        <a:bodyPr/>
        <a:lstStyle/>
        <a:p>
          <a:r>
            <a:rPr lang="en-US" sz="1100"/>
            <a:t>1</a:t>
          </a:r>
        </a:p>
      </dgm:t>
    </dgm:pt>
    <dgm:pt modelId="{64A353D1-BAEA-4906-AAAA-53011552B468}">
      <dgm:prSet custT="1"/>
      <dgm:spPr/>
      <dgm:t>
        <a:bodyPr/>
        <a:lstStyle/>
        <a:p>
          <a:r>
            <a:rPr lang="en-GB" sz="1800" b="0" dirty="0"/>
            <a:t>Sprint 2</a:t>
          </a:r>
          <a:endParaRPr lang="en-US" sz="1800" dirty="0"/>
        </a:p>
      </dgm:t>
    </dgm:pt>
    <dgm:pt modelId="{1B6BEC55-CB1A-4353-B93B-FAB35386CE6E}" type="parTrans" cxnId="{D509B40F-545B-480A-B32A-A6049A8B04CE}">
      <dgm:prSet/>
      <dgm:spPr/>
      <dgm:t>
        <a:bodyPr/>
        <a:lstStyle/>
        <a:p>
          <a:endParaRPr lang="en-US" sz="1050"/>
        </a:p>
      </dgm:t>
    </dgm:pt>
    <dgm:pt modelId="{12155DBC-5332-4D68-8E2F-61922537DB01}" type="sibTrans" cxnId="{D509B40F-545B-480A-B32A-A6049A8B04CE}">
      <dgm:prSet phldrT="2" phldr="0" custT="1"/>
      <dgm:spPr/>
      <dgm:t>
        <a:bodyPr/>
        <a:lstStyle/>
        <a:p>
          <a:r>
            <a:rPr lang="en-US" sz="1100"/>
            <a:t>2</a:t>
          </a:r>
        </a:p>
      </dgm:t>
    </dgm:pt>
    <dgm:pt modelId="{9767A9B5-2369-431A-B657-F5B7A7A210D8}">
      <dgm:prSet custT="1"/>
      <dgm:spPr/>
      <dgm:t>
        <a:bodyPr/>
        <a:lstStyle/>
        <a:p>
          <a:r>
            <a:rPr lang="en-GB" sz="1800" b="0" dirty="0"/>
            <a:t>Sprint 3</a:t>
          </a:r>
          <a:endParaRPr lang="en-US" sz="1800" dirty="0"/>
        </a:p>
      </dgm:t>
    </dgm:pt>
    <dgm:pt modelId="{BB78D839-9580-48D7-ADF8-4FDCBC9292FB}" type="parTrans" cxnId="{B08284E0-6274-460A-9335-B0FD89D89164}">
      <dgm:prSet/>
      <dgm:spPr/>
      <dgm:t>
        <a:bodyPr/>
        <a:lstStyle/>
        <a:p>
          <a:endParaRPr lang="en-US" sz="1050"/>
        </a:p>
      </dgm:t>
    </dgm:pt>
    <dgm:pt modelId="{E664D24A-1F7D-4721-9672-7AF35F61D1D2}" type="sibTrans" cxnId="{B08284E0-6274-460A-9335-B0FD89D89164}">
      <dgm:prSet phldrT="3" phldr="0"/>
      <dgm:spPr/>
      <dgm:t>
        <a:bodyPr/>
        <a:lstStyle/>
        <a:p>
          <a:endParaRPr lang="en-GB" sz="1400"/>
        </a:p>
      </dgm:t>
    </dgm:pt>
    <dgm:pt modelId="{DBFCE49A-EF1B-440C-83E7-E22000C24FFA}" type="pres">
      <dgm:prSet presAssocID="{030D54C7-8DE4-4DD6-BAEB-5D0F0956D4C7}" presName="Name0" presStyleCnt="0">
        <dgm:presLayoutVars>
          <dgm:dir/>
          <dgm:resizeHandles val="exact"/>
        </dgm:presLayoutVars>
      </dgm:prSet>
      <dgm:spPr/>
    </dgm:pt>
    <dgm:pt modelId="{78AF146E-9879-4ED8-8E13-273CC8DBA355}" type="pres">
      <dgm:prSet presAssocID="{83D24204-68FD-41E6-AB89-2D0ABCDB9B8C}" presName="node" presStyleLbl="node1" presStyleIdx="0" presStyleCnt="3">
        <dgm:presLayoutVars>
          <dgm:bulletEnabled val="1"/>
        </dgm:presLayoutVars>
      </dgm:prSet>
      <dgm:spPr/>
    </dgm:pt>
    <dgm:pt modelId="{27ECACF7-0F45-4AC4-A867-E18DF3DBFDB2}" type="pres">
      <dgm:prSet presAssocID="{41527121-B4F9-41D5-9B83-C75D0D3B78A3}" presName="sibTrans" presStyleLbl="sibTrans2D1" presStyleIdx="0" presStyleCnt="2"/>
      <dgm:spPr/>
    </dgm:pt>
    <dgm:pt modelId="{0131F018-EC00-4438-AA2D-9A7105503A9A}" type="pres">
      <dgm:prSet presAssocID="{41527121-B4F9-41D5-9B83-C75D0D3B78A3}" presName="connectorText" presStyleLbl="sibTrans2D1" presStyleIdx="0" presStyleCnt="2"/>
      <dgm:spPr/>
    </dgm:pt>
    <dgm:pt modelId="{40F176B6-4DC8-464E-B3A2-5F6751ADDD7C}" type="pres">
      <dgm:prSet presAssocID="{64A353D1-BAEA-4906-AAAA-53011552B468}" presName="node" presStyleLbl="node1" presStyleIdx="1" presStyleCnt="3">
        <dgm:presLayoutVars>
          <dgm:bulletEnabled val="1"/>
        </dgm:presLayoutVars>
      </dgm:prSet>
      <dgm:spPr/>
    </dgm:pt>
    <dgm:pt modelId="{CE3BFB2F-33FC-4E4F-93D8-ABC50307F1AD}" type="pres">
      <dgm:prSet presAssocID="{12155DBC-5332-4D68-8E2F-61922537DB01}" presName="sibTrans" presStyleLbl="sibTrans2D1" presStyleIdx="1" presStyleCnt="2"/>
      <dgm:spPr/>
    </dgm:pt>
    <dgm:pt modelId="{A0D94A4B-5C25-496D-BEB0-59969C4C5AE2}" type="pres">
      <dgm:prSet presAssocID="{12155DBC-5332-4D68-8E2F-61922537DB01}" presName="connectorText" presStyleLbl="sibTrans2D1" presStyleIdx="1" presStyleCnt="2"/>
      <dgm:spPr/>
    </dgm:pt>
    <dgm:pt modelId="{F5DFF1B6-619C-46E9-A395-9DEF2D80324D}" type="pres">
      <dgm:prSet presAssocID="{9767A9B5-2369-431A-B657-F5B7A7A210D8}" presName="node" presStyleLbl="node1" presStyleIdx="2" presStyleCnt="3">
        <dgm:presLayoutVars>
          <dgm:bulletEnabled val="1"/>
        </dgm:presLayoutVars>
      </dgm:prSet>
      <dgm:spPr/>
    </dgm:pt>
  </dgm:ptLst>
  <dgm:cxnLst>
    <dgm:cxn modelId="{D509B40F-545B-480A-B32A-A6049A8B04CE}" srcId="{030D54C7-8DE4-4DD6-BAEB-5D0F0956D4C7}" destId="{64A353D1-BAEA-4906-AAAA-53011552B468}" srcOrd="1" destOrd="0" parTransId="{1B6BEC55-CB1A-4353-B93B-FAB35386CE6E}" sibTransId="{12155DBC-5332-4D68-8E2F-61922537DB01}"/>
    <dgm:cxn modelId="{4A57DC1A-BB18-4174-A734-89B22B3D9CC1}" type="presOf" srcId="{41527121-B4F9-41D5-9B83-C75D0D3B78A3}" destId="{0131F018-EC00-4438-AA2D-9A7105503A9A}" srcOrd="1" destOrd="0" presId="urn:microsoft.com/office/officeart/2005/8/layout/process1"/>
    <dgm:cxn modelId="{603EE31C-1D02-434B-B272-E71EB56F1E0F}" type="presOf" srcId="{9767A9B5-2369-431A-B657-F5B7A7A210D8}" destId="{F5DFF1B6-619C-46E9-A395-9DEF2D80324D}" srcOrd="0" destOrd="0" presId="urn:microsoft.com/office/officeart/2005/8/layout/process1"/>
    <dgm:cxn modelId="{C2AF663D-9DC0-4078-B8AE-668BFF525CFE}" type="presOf" srcId="{12155DBC-5332-4D68-8E2F-61922537DB01}" destId="{CE3BFB2F-33FC-4E4F-93D8-ABC50307F1AD}" srcOrd="0" destOrd="0" presId="urn:microsoft.com/office/officeart/2005/8/layout/process1"/>
    <dgm:cxn modelId="{E5F4255B-C80A-47C8-9ABE-629021B9738F}" type="presOf" srcId="{12155DBC-5332-4D68-8E2F-61922537DB01}" destId="{A0D94A4B-5C25-496D-BEB0-59969C4C5AE2}" srcOrd="1" destOrd="0" presId="urn:microsoft.com/office/officeart/2005/8/layout/process1"/>
    <dgm:cxn modelId="{F3543E47-966F-4F1F-9A2B-3253BB4A99A7}" srcId="{030D54C7-8DE4-4DD6-BAEB-5D0F0956D4C7}" destId="{83D24204-68FD-41E6-AB89-2D0ABCDB9B8C}" srcOrd="0" destOrd="0" parTransId="{3762B2DD-B152-47F5-811B-5AD3CCE4EBB0}" sibTransId="{41527121-B4F9-41D5-9B83-C75D0D3B78A3}"/>
    <dgm:cxn modelId="{BC9CC568-E040-4ADB-8F4D-17F40C1F9A8A}" type="presOf" srcId="{83D24204-68FD-41E6-AB89-2D0ABCDB9B8C}" destId="{78AF146E-9879-4ED8-8E13-273CC8DBA355}" srcOrd="0" destOrd="0" presId="urn:microsoft.com/office/officeart/2005/8/layout/process1"/>
    <dgm:cxn modelId="{9D9FBB54-630A-4176-BAF0-8CEC469AD0CA}" type="presOf" srcId="{030D54C7-8DE4-4DD6-BAEB-5D0F0956D4C7}" destId="{DBFCE49A-EF1B-440C-83E7-E22000C24FFA}" srcOrd="0" destOrd="0" presId="urn:microsoft.com/office/officeart/2005/8/layout/process1"/>
    <dgm:cxn modelId="{55FFA7DC-207B-4D1A-BE0C-83620BEB90FB}" type="presOf" srcId="{41527121-B4F9-41D5-9B83-C75D0D3B78A3}" destId="{27ECACF7-0F45-4AC4-A867-E18DF3DBFDB2}" srcOrd="0" destOrd="0" presId="urn:microsoft.com/office/officeart/2005/8/layout/process1"/>
    <dgm:cxn modelId="{B08284E0-6274-460A-9335-B0FD89D89164}" srcId="{030D54C7-8DE4-4DD6-BAEB-5D0F0956D4C7}" destId="{9767A9B5-2369-431A-B657-F5B7A7A210D8}" srcOrd="2" destOrd="0" parTransId="{BB78D839-9580-48D7-ADF8-4FDCBC9292FB}" sibTransId="{E664D24A-1F7D-4721-9672-7AF35F61D1D2}"/>
    <dgm:cxn modelId="{AA3BF6E0-A559-48F4-8A49-F35E26F27E61}" type="presOf" srcId="{64A353D1-BAEA-4906-AAAA-53011552B468}" destId="{40F176B6-4DC8-464E-B3A2-5F6751ADDD7C}" srcOrd="0" destOrd="0" presId="urn:microsoft.com/office/officeart/2005/8/layout/process1"/>
    <dgm:cxn modelId="{C39ECC33-765F-472E-9683-08DA249674C3}" type="presParOf" srcId="{DBFCE49A-EF1B-440C-83E7-E22000C24FFA}" destId="{78AF146E-9879-4ED8-8E13-273CC8DBA355}" srcOrd="0" destOrd="0" presId="urn:microsoft.com/office/officeart/2005/8/layout/process1"/>
    <dgm:cxn modelId="{FA9F2FE8-0332-405E-8047-A2C3AEA05F29}" type="presParOf" srcId="{DBFCE49A-EF1B-440C-83E7-E22000C24FFA}" destId="{27ECACF7-0F45-4AC4-A867-E18DF3DBFDB2}" srcOrd="1" destOrd="0" presId="urn:microsoft.com/office/officeart/2005/8/layout/process1"/>
    <dgm:cxn modelId="{807075CD-36B2-47F8-B774-58D89EF7B970}" type="presParOf" srcId="{27ECACF7-0F45-4AC4-A867-E18DF3DBFDB2}" destId="{0131F018-EC00-4438-AA2D-9A7105503A9A}" srcOrd="0" destOrd="0" presId="urn:microsoft.com/office/officeart/2005/8/layout/process1"/>
    <dgm:cxn modelId="{6A420F6A-2F3F-4D31-86B0-7EB7AFE6A0CB}" type="presParOf" srcId="{DBFCE49A-EF1B-440C-83E7-E22000C24FFA}" destId="{40F176B6-4DC8-464E-B3A2-5F6751ADDD7C}" srcOrd="2" destOrd="0" presId="urn:microsoft.com/office/officeart/2005/8/layout/process1"/>
    <dgm:cxn modelId="{3877CBF0-06A5-46DA-90E7-2180D0EA6DF6}" type="presParOf" srcId="{DBFCE49A-EF1B-440C-83E7-E22000C24FFA}" destId="{CE3BFB2F-33FC-4E4F-93D8-ABC50307F1AD}" srcOrd="3" destOrd="0" presId="urn:microsoft.com/office/officeart/2005/8/layout/process1"/>
    <dgm:cxn modelId="{9197EF84-DB8F-4A3C-A075-59623014878C}" type="presParOf" srcId="{CE3BFB2F-33FC-4E4F-93D8-ABC50307F1AD}" destId="{A0D94A4B-5C25-496D-BEB0-59969C4C5AE2}" srcOrd="0" destOrd="0" presId="urn:microsoft.com/office/officeart/2005/8/layout/process1"/>
    <dgm:cxn modelId="{3B8879A2-A727-4EB3-BEB7-9CAA4796EA27}" type="presParOf" srcId="{DBFCE49A-EF1B-440C-83E7-E22000C24FFA}" destId="{F5DFF1B6-619C-46E9-A395-9DEF2D80324D}"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7F0913B-734C-4860-9F3A-E5C4ED4560B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B7B5DF6-B20A-4570-80AF-888DE99E6B43}">
      <dgm:prSet custT="1"/>
      <dgm:spPr/>
      <dgm:t>
        <a:bodyPr/>
        <a:lstStyle/>
        <a:p>
          <a:r>
            <a:rPr lang="en-GB" sz="2000" dirty="0"/>
            <a:t>A sprint is </a:t>
          </a:r>
          <a:r>
            <a:rPr lang="en-GB" sz="2000" b="1" dirty="0"/>
            <a:t>a time-boxed </a:t>
          </a:r>
          <a:r>
            <a:rPr lang="en-GB" sz="2000" dirty="0"/>
            <a:t>event </a:t>
          </a:r>
          <a:endParaRPr lang="en-US" sz="2000" dirty="0"/>
        </a:p>
      </dgm:t>
    </dgm:pt>
    <dgm:pt modelId="{1C4C0D63-3D65-47BF-A809-653F821BB34C}" type="parTrans" cxnId="{85D56321-8F27-4068-8BE9-A3768C7F90A6}">
      <dgm:prSet/>
      <dgm:spPr/>
      <dgm:t>
        <a:bodyPr/>
        <a:lstStyle/>
        <a:p>
          <a:endParaRPr lang="en-US" sz="1600"/>
        </a:p>
      </dgm:t>
    </dgm:pt>
    <dgm:pt modelId="{1A98C307-3E5D-4C63-936E-4B6D67AB29E9}" type="sibTrans" cxnId="{85D56321-8F27-4068-8BE9-A3768C7F90A6}">
      <dgm:prSet/>
      <dgm:spPr/>
      <dgm:t>
        <a:bodyPr/>
        <a:lstStyle/>
        <a:p>
          <a:endParaRPr lang="en-US" sz="1600"/>
        </a:p>
      </dgm:t>
    </dgm:pt>
    <dgm:pt modelId="{FCE20BD9-8BB0-4440-AE87-479E7CA56B8E}">
      <dgm:prSet custT="1"/>
      <dgm:spPr/>
      <dgm:t>
        <a:bodyPr/>
        <a:lstStyle/>
        <a:p>
          <a:r>
            <a:rPr lang="en-GB" sz="1800" dirty="0"/>
            <a:t>The aim is to produce new production-ready code</a:t>
          </a:r>
          <a:endParaRPr lang="en-US" sz="1800" dirty="0"/>
        </a:p>
      </dgm:t>
    </dgm:pt>
    <dgm:pt modelId="{80CD8BD4-EC75-4A4C-8C69-C2ED76F08FB4}" type="parTrans" cxnId="{F1FE210E-E736-4624-879F-F31F2ED0B7BD}">
      <dgm:prSet/>
      <dgm:spPr/>
      <dgm:t>
        <a:bodyPr/>
        <a:lstStyle/>
        <a:p>
          <a:endParaRPr lang="en-US" sz="1600"/>
        </a:p>
      </dgm:t>
    </dgm:pt>
    <dgm:pt modelId="{E228D2F6-227A-4285-92DC-6698EFA595FF}" type="sibTrans" cxnId="{F1FE210E-E736-4624-879F-F31F2ED0B7BD}">
      <dgm:prSet/>
      <dgm:spPr/>
      <dgm:t>
        <a:bodyPr/>
        <a:lstStyle/>
        <a:p>
          <a:endParaRPr lang="en-US" sz="1600"/>
        </a:p>
      </dgm:t>
    </dgm:pt>
    <dgm:pt modelId="{4B2E8876-1E83-43CF-8A75-405D62488AD6}">
      <dgm:prSet custT="1"/>
      <dgm:spPr/>
      <dgm:t>
        <a:bodyPr/>
        <a:lstStyle/>
        <a:p>
          <a:r>
            <a:rPr lang="en-GB" sz="1800" dirty="0"/>
            <a:t>A sprint can be between 1 to 4 weeks long </a:t>
          </a:r>
          <a:endParaRPr lang="en-US" sz="1800" dirty="0"/>
        </a:p>
      </dgm:t>
    </dgm:pt>
    <dgm:pt modelId="{D6AF8A82-4168-4046-800E-E2CD6E500358}" type="parTrans" cxnId="{41397E65-1689-4611-869C-20643A1FF275}">
      <dgm:prSet/>
      <dgm:spPr/>
      <dgm:t>
        <a:bodyPr/>
        <a:lstStyle/>
        <a:p>
          <a:endParaRPr lang="en-US" sz="1600"/>
        </a:p>
      </dgm:t>
    </dgm:pt>
    <dgm:pt modelId="{B923EA5F-C0D4-4E23-9152-45B39A9FFCE0}" type="sibTrans" cxnId="{41397E65-1689-4611-869C-20643A1FF275}">
      <dgm:prSet/>
      <dgm:spPr/>
      <dgm:t>
        <a:bodyPr/>
        <a:lstStyle/>
        <a:p>
          <a:endParaRPr lang="en-US" sz="1600"/>
        </a:p>
      </dgm:t>
    </dgm:pt>
    <dgm:pt modelId="{5DF51B01-0659-432A-B319-4045666132E7}">
      <dgm:prSet custT="1"/>
      <dgm:spPr/>
      <dgm:t>
        <a:bodyPr/>
        <a:lstStyle/>
        <a:p>
          <a:r>
            <a:rPr lang="en-GB" sz="1800" dirty="0"/>
            <a:t>Sprints will run one after another until the product </a:t>
          </a:r>
          <a:br>
            <a:rPr lang="en-GB" sz="1800" dirty="0"/>
          </a:br>
          <a:r>
            <a:rPr lang="en-GB" sz="1800" dirty="0"/>
            <a:t>no longer needs development.</a:t>
          </a:r>
          <a:endParaRPr lang="en-US" sz="1800" dirty="0"/>
        </a:p>
      </dgm:t>
    </dgm:pt>
    <dgm:pt modelId="{EF8FFB82-E50A-4F59-96DC-6BB696B64C13}" type="parTrans" cxnId="{7A5CD5FB-D6E7-416B-BE1D-3CB73A8F86DA}">
      <dgm:prSet/>
      <dgm:spPr/>
      <dgm:t>
        <a:bodyPr/>
        <a:lstStyle/>
        <a:p>
          <a:endParaRPr lang="en-US" sz="1600"/>
        </a:p>
      </dgm:t>
    </dgm:pt>
    <dgm:pt modelId="{643C179C-B5E3-40D9-A80E-B66E6B470BF5}" type="sibTrans" cxnId="{7A5CD5FB-D6E7-416B-BE1D-3CB73A8F86DA}">
      <dgm:prSet/>
      <dgm:spPr/>
      <dgm:t>
        <a:bodyPr/>
        <a:lstStyle/>
        <a:p>
          <a:endParaRPr lang="en-US" sz="1600"/>
        </a:p>
      </dgm:t>
    </dgm:pt>
    <dgm:pt modelId="{95F831F6-905D-4CAE-92C2-3F0DE24F3C46}" type="pres">
      <dgm:prSet presAssocID="{F7F0913B-734C-4860-9F3A-E5C4ED4560BC}" presName="vert0" presStyleCnt="0">
        <dgm:presLayoutVars>
          <dgm:dir/>
          <dgm:animOne val="branch"/>
          <dgm:animLvl val="lvl"/>
        </dgm:presLayoutVars>
      </dgm:prSet>
      <dgm:spPr/>
    </dgm:pt>
    <dgm:pt modelId="{A30869CD-CE0D-4C37-8C02-C401A1C98BB3}" type="pres">
      <dgm:prSet presAssocID="{5B7B5DF6-B20A-4570-80AF-888DE99E6B43}" presName="thickLine" presStyleLbl="alignNode1" presStyleIdx="0" presStyleCnt="4"/>
      <dgm:spPr/>
    </dgm:pt>
    <dgm:pt modelId="{9DC8CB81-B118-4A10-A0A9-F00CAC7C18F6}" type="pres">
      <dgm:prSet presAssocID="{5B7B5DF6-B20A-4570-80AF-888DE99E6B43}" presName="horz1" presStyleCnt="0"/>
      <dgm:spPr/>
    </dgm:pt>
    <dgm:pt modelId="{7A3A2547-6817-4EB9-BE5F-A8C6D8D366AB}" type="pres">
      <dgm:prSet presAssocID="{5B7B5DF6-B20A-4570-80AF-888DE99E6B43}" presName="tx1" presStyleLbl="revTx" presStyleIdx="0" presStyleCnt="4" custLinFactNeighborY="27645"/>
      <dgm:spPr/>
    </dgm:pt>
    <dgm:pt modelId="{E07BBC02-7E52-49B9-9743-218769483525}" type="pres">
      <dgm:prSet presAssocID="{5B7B5DF6-B20A-4570-80AF-888DE99E6B43}" presName="vert1" presStyleCnt="0"/>
      <dgm:spPr/>
    </dgm:pt>
    <dgm:pt modelId="{E9BB98CB-FBBD-4D7D-9141-AA7889A50110}" type="pres">
      <dgm:prSet presAssocID="{FCE20BD9-8BB0-4440-AE87-479E7CA56B8E}" presName="thickLine" presStyleLbl="alignNode1" presStyleIdx="1" presStyleCnt="4"/>
      <dgm:spPr/>
    </dgm:pt>
    <dgm:pt modelId="{9CBEDDA9-BB03-4BD3-B7EC-EEA93DB614BD}" type="pres">
      <dgm:prSet presAssocID="{FCE20BD9-8BB0-4440-AE87-479E7CA56B8E}" presName="horz1" presStyleCnt="0"/>
      <dgm:spPr/>
    </dgm:pt>
    <dgm:pt modelId="{31479583-4A08-4883-9E59-A6A801E25420}" type="pres">
      <dgm:prSet presAssocID="{FCE20BD9-8BB0-4440-AE87-479E7CA56B8E}" presName="tx1" presStyleLbl="revTx" presStyleIdx="1" presStyleCnt="4"/>
      <dgm:spPr/>
    </dgm:pt>
    <dgm:pt modelId="{649F1290-127D-4B6A-8A6F-65B482508243}" type="pres">
      <dgm:prSet presAssocID="{FCE20BD9-8BB0-4440-AE87-479E7CA56B8E}" presName="vert1" presStyleCnt="0"/>
      <dgm:spPr/>
    </dgm:pt>
    <dgm:pt modelId="{A570E6CA-20BC-4672-979B-AFFA0F9B10BE}" type="pres">
      <dgm:prSet presAssocID="{4B2E8876-1E83-43CF-8A75-405D62488AD6}" presName="thickLine" presStyleLbl="alignNode1" presStyleIdx="2" presStyleCnt="4" custLinFactNeighborY="-10185"/>
      <dgm:spPr/>
    </dgm:pt>
    <dgm:pt modelId="{9C385853-882D-4B7C-A77A-5CF57B345E00}" type="pres">
      <dgm:prSet presAssocID="{4B2E8876-1E83-43CF-8A75-405D62488AD6}" presName="horz1" presStyleCnt="0"/>
      <dgm:spPr/>
    </dgm:pt>
    <dgm:pt modelId="{4D69FC8E-6CB3-44D9-BD03-EAF41566F509}" type="pres">
      <dgm:prSet presAssocID="{4B2E8876-1E83-43CF-8A75-405D62488AD6}" presName="tx1" presStyleLbl="revTx" presStyleIdx="2" presStyleCnt="4"/>
      <dgm:spPr/>
    </dgm:pt>
    <dgm:pt modelId="{CBB1B6B2-07A6-452B-AFFA-4B9AC51F0B4C}" type="pres">
      <dgm:prSet presAssocID="{4B2E8876-1E83-43CF-8A75-405D62488AD6}" presName="vert1" presStyleCnt="0"/>
      <dgm:spPr/>
    </dgm:pt>
    <dgm:pt modelId="{8BA550C1-47F3-41F5-86E4-81B27DC8B2A0}" type="pres">
      <dgm:prSet presAssocID="{5DF51B01-0659-432A-B319-4045666132E7}" presName="thickLine" presStyleLbl="alignNode1" presStyleIdx="3" presStyleCnt="4" custLinFactNeighborY="-32010"/>
      <dgm:spPr/>
    </dgm:pt>
    <dgm:pt modelId="{0B737C7F-2981-48C4-97BC-B5C3CCBD1663}" type="pres">
      <dgm:prSet presAssocID="{5DF51B01-0659-432A-B319-4045666132E7}" presName="horz1" presStyleCnt="0"/>
      <dgm:spPr/>
    </dgm:pt>
    <dgm:pt modelId="{7053B516-25E9-43D4-B8B5-BCB127771A85}" type="pres">
      <dgm:prSet presAssocID="{5DF51B01-0659-432A-B319-4045666132E7}" presName="tx1" presStyleLbl="revTx" presStyleIdx="3" presStyleCnt="4" custLinFactNeighborY="-18915"/>
      <dgm:spPr/>
    </dgm:pt>
    <dgm:pt modelId="{4BA766E0-619D-445D-AB73-AC81CA49A1E3}" type="pres">
      <dgm:prSet presAssocID="{5DF51B01-0659-432A-B319-4045666132E7}" presName="vert1" presStyleCnt="0"/>
      <dgm:spPr/>
    </dgm:pt>
  </dgm:ptLst>
  <dgm:cxnLst>
    <dgm:cxn modelId="{F1FE210E-E736-4624-879F-F31F2ED0B7BD}" srcId="{F7F0913B-734C-4860-9F3A-E5C4ED4560BC}" destId="{FCE20BD9-8BB0-4440-AE87-479E7CA56B8E}" srcOrd="1" destOrd="0" parTransId="{80CD8BD4-EC75-4A4C-8C69-C2ED76F08FB4}" sibTransId="{E228D2F6-227A-4285-92DC-6698EFA595FF}"/>
    <dgm:cxn modelId="{45150B20-8DE8-4FE6-B5E2-C6E7D24943E3}" type="presOf" srcId="{5DF51B01-0659-432A-B319-4045666132E7}" destId="{7053B516-25E9-43D4-B8B5-BCB127771A85}" srcOrd="0" destOrd="0" presId="urn:microsoft.com/office/officeart/2008/layout/LinedList"/>
    <dgm:cxn modelId="{85D56321-8F27-4068-8BE9-A3768C7F90A6}" srcId="{F7F0913B-734C-4860-9F3A-E5C4ED4560BC}" destId="{5B7B5DF6-B20A-4570-80AF-888DE99E6B43}" srcOrd="0" destOrd="0" parTransId="{1C4C0D63-3D65-47BF-A809-653F821BB34C}" sibTransId="{1A98C307-3E5D-4C63-936E-4B6D67AB29E9}"/>
    <dgm:cxn modelId="{81E90642-375E-4069-AC79-2B6C2550EF05}" type="presOf" srcId="{F7F0913B-734C-4860-9F3A-E5C4ED4560BC}" destId="{95F831F6-905D-4CAE-92C2-3F0DE24F3C46}" srcOrd="0" destOrd="0" presId="urn:microsoft.com/office/officeart/2008/layout/LinedList"/>
    <dgm:cxn modelId="{41397E65-1689-4611-869C-20643A1FF275}" srcId="{F7F0913B-734C-4860-9F3A-E5C4ED4560BC}" destId="{4B2E8876-1E83-43CF-8A75-405D62488AD6}" srcOrd="2" destOrd="0" parTransId="{D6AF8A82-4168-4046-800E-E2CD6E500358}" sibTransId="{B923EA5F-C0D4-4E23-9152-45B39A9FFCE0}"/>
    <dgm:cxn modelId="{30F75EB7-634B-4286-BD09-D0C31AEA362B}" type="presOf" srcId="{4B2E8876-1E83-43CF-8A75-405D62488AD6}" destId="{4D69FC8E-6CB3-44D9-BD03-EAF41566F509}" srcOrd="0" destOrd="0" presId="urn:microsoft.com/office/officeart/2008/layout/LinedList"/>
    <dgm:cxn modelId="{A9FB8FC1-E73E-4A15-99AF-3D193E91A2D6}" type="presOf" srcId="{5B7B5DF6-B20A-4570-80AF-888DE99E6B43}" destId="{7A3A2547-6817-4EB9-BE5F-A8C6D8D366AB}" srcOrd="0" destOrd="0" presId="urn:microsoft.com/office/officeart/2008/layout/LinedList"/>
    <dgm:cxn modelId="{7A5CD5FB-D6E7-416B-BE1D-3CB73A8F86DA}" srcId="{F7F0913B-734C-4860-9F3A-E5C4ED4560BC}" destId="{5DF51B01-0659-432A-B319-4045666132E7}" srcOrd="3" destOrd="0" parTransId="{EF8FFB82-E50A-4F59-96DC-6BB696B64C13}" sibTransId="{643C179C-B5E3-40D9-A80E-B66E6B470BF5}"/>
    <dgm:cxn modelId="{36CB6EFF-3CAE-45B9-889D-3670E8906D7C}" type="presOf" srcId="{FCE20BD9-8BB0-4440-AE87-479E7CA56B8E}" destId="{31479583-4A08-4883-9E59-A6A801E25420}" srcOrd="0" destOrd="0" presId="urn:microsoft.com/office/officeart/2008/layout/LinedList"/>
    <dgm:cxn modelId="{07C921F6-4318-4F1F-A560-C3A26765E7C1}" type="presParOf" srcId="{95F831F6-905D-4CAE-92C2-3F0DE24F3C46}" destId="{A30869CD-CE0D-4C37-8C02-C401A1C98BB3}" srcOrd="0" destOrd="0" presId="urn:microsoft.com/office/officeart/2008/layout/LinedList"/>
    <dgm:cxn modelId="{9ABDC8DC-CEF8-4CB6-A77C-41A491DC2CFE}" type="presParOf" srcId="{95F831F6-905D-4CAE-92C2-3F0DE24F3C46}" destId="{9DC8CB81-B118-4A10-A0A9-F00CAC7C18F6}" srcOrd="1" destOrd="0" presId="urn:microsoft.com/office/officeart/2008/layout/LinedList"/>
    <dgm:cxn modelId="{8ECC75C4-9943-46CB-86AF-382C0AD8ACEE}" type="presParOf" srcId="{9DC8CB81-B118-4A10-A0A9-F00CAC7C18F6}" destId="{7A3A2547-6817-4EB9-BE5F-A8C6D8D366AB}" srcOrd="0" destOrd="0" presId="urn:microsoft.com/office/officeart/2008/layout/LinedList"/>
    <dgm:cxn modelId="{2B02801D-595F-4900-91AE-9373E0899A11}" type="presParOf" srcId="{9DC8CB81-B118-4A10-A0A9-F00CAC7C18F6}" destId="{E07BBC02-7E52-49B9-9743-218769483525}" srcOrd="1" destOrd="0" presId="urn:microsoft.com/office/officeart/2008/layout/LinedList"/>
    <dgm:cxn modelId="{225D1A36-BEBA-48EC-BFB3-F09AA4912FB7}" type="presParOf" srcId="{95F831F6-905D-4CAE-92C2-3F0DE24F3C46}" destId="{E9BB98CB-FBBD-4D7D-9141-AA7889A50110}" srcOrd="2" destOrd="0" presId="urn:microsoft.com/office/officeart/2008/layout/LinedList"/>
    <dgm:cxn modelId="{D7A850B3-57E7-492C-9DD2-E6A9D75D1FAD}" type="presParOf" srcId="{95F831F6-905D-4CAE-92C2-3F0DE24F3C46}" destId="{9CBEDDA9-BB03-4BD3-B7EC-EEA93DB614BD}" srcOrd="3" destOrd="0" presId="urn:microsoft.com/office/officeart/2008/layout/LinedList"/>
    <dgm:cxn modelId="{1B842639-3D4F-4806-A870-D7AE55F35F8A}" type="presParOf" srcId="{9CBEDDA9-BB03-4BD3-B7EC-EEA93DB614BD}" destId="{31479583-4A08-4883-9E59-A6A801E25420}" srcOrd="0" destOrd="0" presId="urn:microsoft.com/office/officeart/2008/layout/LinedList"/>
    <dgm:cxn modelId="{6357FAF9-445C-472C-952A-647867B618C2}" type="presParOf" srcId="{9CBEDDA9-BB03-4BD3-B7EC-EEA93DB614BD}" destId="{649F1290-127D-4B6A-8A6F-65B482508243}" srcOrd="1" destOrd="0" presId="urn:microsoft.com/office/officeart/2008/layout/LinedList"/>
    <dgm:cxn modelId="{0B56195E-DA4C-4F7B-8F04-4490B2840B92}" type="presParOf" srcId="{95F831F6-905D-4CAE-92C2-3F0DE24F3C46}" destId="{A570E6CA-20BC-4672-979B-AFFA0F9B10BE}" srcOrd="4" destOrd="0" presId="urn:microsoft.com/office/officeart/2008/layout/LinedList"/>
    <dgm:cxn modelId="{525F1885-6FE5-4354-B3F9-FB9599FC90DA}" type="presParOf" srcId="{95F831F6-905D-4CAE-92C2-3F0DE24F3C46}" destId="{9C385853-882D-4B7C-A77A-5CF57B345E00}" srcOrd="5" destOrd="0" presId="urn:microsoft.com/office/officeart/2008/layout/LinedList"/>
    <dgm:cxn modelId="{A73C589E-23BE-4B5E-AD0F-51CF9F56E116}" type="presParOf" srcId="{9C385853-882D-4B7C-A77A-5CF57B345E00}" destId="{4D69FC8E-6CB3-44D9-BD03-EAF41566F509}" srcOrd="0" destOrd="0" presId="urn:microsoft.com/office/officeart/2008/layout/LinedList"/>
    <dgm:cxn modelId="{4C48DAF9-71C1-4445-88EB-7DCF4DF00DC5}" type="presParOf" srcId="{9C385853-882D-4B7C-A77A-5CF57B345E00}" destId="{CBB1B6B2-07A6-452B-AFFA-4B9AC51F0B4C}" srcOrd="1" destOrd="0" presId="urn:microsoft.com/office/officeart/2008/layout/LinedList"/>
    <dgm:cxn modelId="{A66F4514-8C4C-4313-A8C4-574401720BA4}" type="presParOf" srcId="{95F831F6-905D-4CAE-92C2-3F0DE24F3C46}" destId="{8BA550C1-47F3-41F5-86E4-81B27DC8B2A0}" srcOrd="6" destOrd="0" presId="urn:microsoft.com/office/officeart/2008/layout/LinedList"/>
    <dgm:cxn modelId="{161670F8-72AF-4F6D-A286-0839BE5955D1}" type="presParOf" srcId="{95F831F6-905D-4CAE-92C2-3F0DE24F3C46}" destId="{0B737C7F-2981-48C4-97BC-B5C3CCBD1663}" srcOrd="7" destOrd="0" presId="urn:microsoft.com/office/officeart/2008/layout/LinedList"/>
    <dgm:cxn modelId="{F77B3CE9-643F-4E9C-B282-2256EDD4A66F}" type="presParOf" srcId="{0B737C7F-2981-48C4-97BC-B5C3CCBD1663}" destId="{7053B516-25E9-43D4-B8B5-BCB127771A85}" srcOrd="0" destOrd="0" presId="urn:microsoft.com/office/officeart/2008/layout/LinedList"/>
    <dgm:cxn modelId="{7B2EB62C-AA39-4E2E-97A8-98C58B8DC829}" type="presParOf" srcId="{0B737C7F-2981-48C4-97BC-B5C3CCBD1663}" destId="{4BA766E0-619D-445D-AB73-AC81CA49A1E3}" srcOrd="1" destOrd="0" presId="urn:microsoft.com/office/officeart/2008/layout/Lin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947BFDA-BB45-4C8E-BCD8-3AC3C33D9DB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990E382-A7FA-4C6D-90F8-46810ACFA1A3}">
      <dgm:prSet custT="1"/>
      <dgm:spPr/>
      <dgm:t>
        <a:bodyPr/>
        <a:lstStyle/>
        <a:p>
          <a:r>
            <a:rPr lang="en-GB" sz="2000" dirty="0"/>
            <a:t>Stakeholder</a:t>
          </a:r>
          <a:endParaRPr lang="en-US" sz="2000" dirty="0"/>
        </a:p>
      </dgm:t>
    </dgm:pt>
    <dgm:pt modelId="{007E1DA4-7EC2-4C67-8406-840928493F97}" type="parTrans" cxnId="{B4D53448-0E2E-49CE-89D7-5D65A8A36B0B}">
      <dgm:prSet/>
      <dgm:spPr/>
      <dgm:t>
        <a:bodyPr/>
        <a:lstStyle/>
        <a:p>
          <a:endParaRPr lang="en-US" sz="1200"/>
        </a:p>
      </dgm:t>
    </dgm:pt>
    <dgm:pt modelId="{A06327DF-762A-4C36-9A07-8D9C56CBCC94}" type="sibTrans" cxnId="{B4D53448-0E2E-49CE-89D7-5D65A8A36B0B}">
      <dgm:prSet/>
      <dgm:spPr/>
      <dgm:t>
        <a:bodyPr/>
        <a:lstStyle/>
        <a:p>
          <a:endParaRPr lang="en-US" sz="1200"/>
        </a:p>
      </dgm:t>
    </dgm:pt>
    <dgm:pt modelId="{661F0380-CBD3-45D3-9DA1-6866DE38BA0D}">
      <dgm:prSet custT="1"/>
      <dgm:spPr/>
      <dgm:t>
        <a:bodyPr/>
        <a:lstStyle/>
        <a:p>
          <a:r>
            <a:rPr lang="en-GB" sz="2000"/>
            <a:t>Project manager</a:t>
          </a:r>
          <a:endParaRPr lang="en-US" sz="2000"/>
        </a:p>
      </dgm:t>
    </dgm:pt>
    <dgm:pt modelId="{74050444-7C38-47FD-9C1C-419E5F1A674D}" type="parTrans" cxnId="{FC3CA544-CF5F-4D45-A703-BD37621E58F1}">
      <dgm:prSet/>
      <dgm:spPr/>
      <dgm:t>
        <a:bodyPr/>
        <a:lstStyle/>
        <a:p>
          <a:endParaRPr lang="en-US" sz="1200"/>
        </a:p>
      </dgm:t>
    </dgm:pt>
    <dgm:pt modelId="{A050AD37-0B1D-48C6-8321-F68B88EADFD6}" type="sibTrans" cxnId="{FC3CA544-CF5F-4D45-A703-BD37621E58F1}">
      <dgm:prSet/>
      <dgm:spPr/>
      <dgm:t>
        <a:bodyPr/>
        <a:lstStyle/>
        <a:p>
          <a:endParaRPr lang="en-US" sz="1200"/>
        </a:p>
      </dgm:t>
    </dgm:pt>
    <dgm:pt modelId="{6A4CA31D-C313-4578-B502-F167D3E01DFB}">
      <dgm:prSet custT="1"/>
      <dgm:spPr/>
      <dgm:t>
        <a:bodyPr/>
        <a:lstStyle/>
        <a:p>
          <a:r>
            <a:rPr lang="en-GB" sz="2000"/>
            <a:t>Product Owner</a:t>
          </a:r>
          <a:endParaRPr lang="en-US" sz="2000"/>
        </a:p>
      </dgm:t>
    </dgm:pt>
    <dgm:pt modelId="{61FF4C46-FFC5-43DE-8490-C7BFD09DC3C5}" type="parTrans" cxnId="{C0244B94-DBDA-4D07-AA28-FCD08CFDBE74}">
      <dgm:prSet/>
      <dgm:spPr/>
      <dgm:t>
        <a:bodyPr/>
        <a:lstStyle/>
        <a:p>
          <a:endParaRPr lang="en-US" sz="1200"/>
        </a:p>
      </dgm:t>
    </dgm:pt>
    <dgm:pt modelId="{EAB047E6-9D16-4F94-A0D9-8CED3C53D711}" type="sibTrans" cxnId="{C0244B94-DBDA-4D07-AA28-FCD08CFDBE74}">
      <dgm:prSet/>
      <dgm:spPr/>
      <dgm:t>
        <a:bodyPr/>
        <a:lstStyle/>
        <a:p>
          <a:endParaRPr lang="en-US" sz="1200"/>
        </a:p>
      </dgm:t>
    </dgm:pt>
    <dgm:pt modelId="{3B367109-C2AC-49D9-960D-3574EC6C98AE}">
      <dgm:prSet custT="1"/>
      <dgm:spPr/>
      <dgm:t>
        <a:bodyPr/>
        <a:lstStyle/>
        <a:p>
          <a:r>
            <a:rPr lang="en-GB" sz="2000"/>
            <a:t>Business Analyst</a:t>
          </a:r>
          <a:endParaRPr lang="en-US" sz="2000"/>
        </a:p>
      </dgm:t>
    </dgm:pt>
    <dgm:pt modelId="{37D3F7C3-5DD5-4CE3-9EBC-44B524C3CC7D}" type="parTrans" cxnId="{188AA81A-A858-4400-B4A8-084A7F805852}">
      <dgm:prSet/>
      <dgm:spPr/>
      <dgm:t>
        <a:bodyPr/>
        <a:lstStyle/>
        <a:p>
          <a:endParaRPr lang="en-US" sz="1200"/>
        </a:p>
      </dgm:t>
    </dgm:pt>
    <dgm:pt modelId="{9ADF7079-02EF-41DF-8908-E6C22C670311}" type="sibTrans" cxnId="{188AA81A-A858-4400-B4A8-084A7F805852}">
      <dgm:prSet/>
      <dgm:spPr/>
      <dgm:t>
        <a:bodyPr/>
        <a:lstStyle/>
        <a:p>
          <a:endParaRPr lang="en-US" sz="1200"/>
        </a:p>
      </dgm:t>
    </dgm:pt>
    <dgm:pt modelId="{31ADF8F0-7D24-49C0-B784-C90FCC3049C0}">
      <dgm:prSet custT="1"/>
      <dgm:spPr/>
      <dgm:t>
        <a:bodyPr/>
        <a:lstStyle/>
        <a:p>
          <a:r>
            <a:rPr lang="en-GB" sz="2000"/>
            <a:t>Scrum Master</a:t>
          </a:r>
          <a:endParaRPr lang="en-US" sz="2000"/>
        </a:p>
      </dgm:t>
    </dgm:pt>
    <dgm:pt modelId="{8C89C09D-D8B4-4AD6-A9E7-2D69ECBEB8E8}" type="parTrans" cxnId="{CBA5F2CC-2380-4CA3-AAC9-95704F6EEDD3}">
      <dgm:prSet/>
      <dgm:spPr/>
      <dgm:t>
        <a:bodyPr/>
        <a:lstStyle/>
        <a:p>
          <a:endParaRPr lang="en-US" sz="1200"/>
        </a:p>
      </dgm:t>
    </dgm:pt>
    <dgm:pt modelId="{6BF48349-A37E-4C86-BCBC-BED92C80E7DB}" type="sibTrans" cxnId="{CBA5F2CC-2380-4CA3-AAC9-95704F6EEDD3}">
      <dgm:prSet/>
      <dgm:spPr/>
      <dgm:t>
        <a:bodyPr/>
        <a:lstStyle/>
        <a:p>
          <a:endParaRPr lang="en-US" sz="1200"/>
        </a:p>
      </dgm:t>
    </dgm:pt>
    <dgm:pt modelId="{D8D3D2FB-80C5-4801-86AF-C53D4800E922}">
      <dgm:prSet custT="1"/>
      <dgm:spPr/>
      <dgm:t>
        <a:bodyPr/>
        <a:lstStyle/>
        <a:p>
          <a:r>
            <a:rPr lang="en-GB" sz="2000"/>
            <a:t>Development Team</a:t>
          </a:r>
          <a:endParaRPr lang="en-US" sz="2000"/>
        </a:p>
      </dgm:t>
    </dgm:pt>
    <dgm:pt modelId="{52BE7169-7362-42C0-8E0B-EC4B01AC3A3C}" type="parTrans" cxnId="{D282FCC1-6758-4711-B142-DFDAF4F66D93}">
      <dgm:prSet/>
      <dgm:spPr/>
      <dgm:t>
        <a:bodyPr/>
        <a:lstStyle/>
        <a:p>
          <a:endParaRPr lang="en-US" sz="1200"/>
        </a:p>
      </dgm:t>
    </dgm:pt>
    <dgm:pt modelId="{AA6C6A05-84E2-41E9-9764-ACD8AF1EC9CC}" type="sibTrans" cxnId="{D282FCC1-6758-4711-B142-DFDAF4F66D93}">
      <dgm:prSet/>
      <dgm:spPr/>
      <dgm:t>
        <a:bodyPr/>
        <a:lstStyle/>
        <a:p>
          <a:endParaRPr lang="en-US" sz="1200"/>
        </a:p>
      </dgm:t>
    </dgm:pt>
    <dgm:pt modelId="{0AADE583-2482-481D-9DCB-DA4FD78696E5}" type="pres">
      <dgm:prSet presAssocID="{B947BFDA-BB45-4C8E-BCD8-3AC3C33D9DB5}" presName="vert0" presStyleCnt="0">
        <dgm:presLayoutVars>
          <dgm:dir/>
          <dgm:animOne val="branch"/>
          <dgm:animLvl val="lvl"/>
        </dgm:presLayoutVars>
      </dgm:prSet>
      <dgm:spPr/>
    </dgm:pt>
    <dgm:pt modelId="{E6873922-9589-4AB0-8012-82C9EF1860A0}" type="pres">
      <dgm:prSet presAssocID="{B990E382-A7FA-4C6D-90F8-46810ACFA1A3}" presName="thickLine" presStyleLbl="alignNode1" presStyleIdx="0" presStyleCnt="6"/>
      <dgm:spPr/>
    </dgm:pt>
    <dgm:pt modelId="{6175D710-E3BE-44E8-BFA6-9BC976D5C85D}" type="pres">
      <dgm:prSet presAssocID="{B990E382-A7FA-4C6D-90F8-46810ACFA1A3}" presName="horz1" presStyleCnt="0"/>
      <dgm:spPr/>
    </dgm:pt>
    <dgm:pt modelId="{1600F264-74DF-4C3C-B501-61137ACE9126}" type="pres">
      <dgm:prSet presAssocID="{B990E382-A7FA-4C6D-90F8-46810ACFA1A3}" presName="tx1" presStyleLbl="revTx" presStyleIdx="0" presStyleCnt="6"/>
      <dgm:spPr/>
    </dgm:pt>
    <dgm:pt modelId="{04287C94-AB7F-45CF-957A-73C4AA7F7FC9}" type="pres">
      <dgm:prSet presAssocID="{B990E382-A7FA-4C6D-90F8-46810ACFA1A3}" presName="vert1" presStyleCnt="0"/>
      <dgm:spPr/>
    </dgm:pt>
    <dgm:pt modelId="{EB87B338-A61A-4C0F-B6F5-85DD9C6F2DC5}" type="pres">
      <dgm:prSet presAssocID="{661F0380-CBD3-45D3-9DA1-6866DE38BA0D}" presName="thickLine" presStyleLbl="alignNode1" presStyleIdx="1" presStyleCnt="6"/>
      <dgm:spPr/>
    </dgm:pt>
    <dgm:pt modelId="{720B53D9-673A-4764-8405-012F2295C1B7}" type="pres">
      <dgm:prSet presAssocID="{661F0380-CBD3-45D3-9DA1-6866DE38BA0D}" presName="horz1" presStyleCnt="0"/>
      <dgm:spPr/>
    </dgm:pt>
    <dgm:pt modelId="{C80340AB-6352-49D0-8663-E16794465373}" type="pres">
      <dgm:prSet presAssocID="{661F0380-CBD3-45D3-9DA1-6866DE38BA0D}" presName="tx1" presStyleLbl="revTx" presStyleIdx="1" presStyleCnt="6"/>
      <dgm:spPr/>
    </dgm:pt>
    <dgm:pt modelId="{C448196F-59AF-4C27-BDBB-C0DB8C203355}" type="pres">
      <dgm:prSet presAssocID="{661F0380-CBD3-45D3-9DA1-6866DE38BA0D}" presName="vert1" presStyleCnt="0"/>
      <dgm:spPr/>
    </dgm:pt>
    <dgm:pt modelId="{6B7503FD-3EF6-4281-BF64-EC14C4F4570D}" type="pres">
      <dgm:prSet presAssocID="{6A4CA31D-C313-4578-B502-F167D3E01DFB}" presName="thickLine" presStyleLbl="alignNode1" presStyleIdx="2" presStyleCnt="6"/>
      <dgm:spPr/>
    </dgm:pt>
    <dgm:pt modelId="{3F2CCFDB-0BE6-44C6-95A2-1643503AC5CD}" type="pres">
      <dgm:prSet presAssocID="{6A4CA31D-C313-4578-B502-F167D3E01DFB}" presName="horz1" presStyleCnt="0"/>
      <dgm:spPr/>
    </dgm:pt>
    <dgm:pt modelId="{74498178-9CF1-4BB8-88F8-D8EADA6D728E}" type="pres">
      <dgm:prSet presAssocID="{6A4CA31D-C313-4578-B502-F167D3E01DFB}" presName="tx1" presStyleLbl="revTx" presStyleIdx="2" presStyleCnt="6"/>
      <dgm:spPr/>
    </dgm:pt>
    <dgm:pt modelId="{9A724CAD-6FB0-4602-A048-07EAD56F184D}" type="pres">
      <dgm:prSet presAssocID="{6A4CA31D-C313-4578-B502-F167D3E01DFB}" presName="vert1" presStyleCnt="0"/>
      <dgm:spPr/>
    </dgm:pt>
    <dgm:pt modelId="{86538892-7610-42F5-9BFD-FCC9D02C86D8}" type="pres">
      <dgm:prSet presAssocID="{3B367109-C2AC-49D9-960D-3574EC6C98AE}" presName="thickLine" presStyleLbl="alignNode1" presStyleIdx="3" presStyleCnt="6"/>
      <dgm:spPr/>
    </dgm:pt>
    <dgm:pt modelId="{C50110DF-E3F5-40FF-8AD4-4380F3A41583}" type="pres">
      <dgm:prSet presAssocID="{3B367109-C2AC-49D9-960D-3574EC6C98AE}" presName="horz1" presStyleCnt="0"/>
      <dgm:spPr/>
    </dgm:pt>
    <dgm:pt modelId="{C4A93E66-6ACE-4C90-9587-5B86496989EC}" type="pres">
      <dgm:prSet presAssocID="{3B367109-C2AC-49D9-960D-3574EC6C98AE}" presName="tx1" presStyleLbl="revTx" presStyleIdx="3" presStyleCnt="6"/>
      <dgm:spPr/>
    </dgm:pt>
    <dgm:pt modelId="{357E3707-4EF2-4852-B643-A3F58AFD0EB9}" type="pres">
      <dgm:prSet presAssocID="{3B367109-C2AC-49D9-960D-3574EC6C98AE}" presName="vert1" presStyleCnt="0"/>
      <dgm:spPr/>
    </dgm:pt>
    <dgm:pt modelId="{4513BF59-86F9-4105-A276-D9C420B8D756}" type="pres">
      <dgm:prSet presAssocID="{31ADF8F0-7D24-49C0-B784-C90FCC3049C0}" presName="thickLine" presStyleLbl="alignNode1" presStyleIdx="4" presStyleCnt="6"/>
      <dgm:spPr/>
    </dgm:pt>
    <dgm:pt modelId="{433914A4-7017-428C-BC47-CAA9E822E975}" type="pres">
      <dgm:prSet presAssocID="{31ADF8F0-7D24-49C0-B784-C90FCC3049C0}" presName="horz1" presStyleCnt="0"/>
      <dgm:spPr/>
    </dgm:pt>
    <dgm:pt modelId="{57BA3ACB-BC25-40C4-B872-A2140410230D}" type="pres">
      <dgm:prSet presAssocID="{31ADF8F0-7D24-49C0-B784-C90FCC3049C0}" presName="tx1" presStyleLbl="revTx" presStyleIdx="4" presStyleCnt="6"/>
      <dgm:spPr/>
    </dgm:pt>
    <dgm:pt modelId="{F13665D3-B42D-445C-8A9D-562F9A230AB9}" type="pres">
      <dgm:prSet presAssocID="{31ADF8F0-7D24-49C0-B784-C90FCC3049C0}" presName="vert1" presStyleCnt="0"/>
      <dgm:spPr/>
    </dgm:pt>
    <dgm:pt modelId="{5BEED680-FC43-425D-8E4C-7EDD859637DB}" type="pres">
      <dgm:prSet presAssocID="{D8D3D2FB-80C5-4801-86AF-C53D4800E922}" presName="thickLine" presStyleLbl="alignNode1" presStyleIdx="5" presStyleCnt="6"/>
      <dgm:spPr/>
    </dgm:pt>
    <dgm:pt modelId="{27F28D06-6D1B-4CA7-BBE7-ACDE0D1C329D}" type="pres">
      <dgm:prSet presAssocID="{D8D3D2FB-80C5-4801-86AF-C53D4800E922}" presName="horz1" presStyleCnt="0"/>
      <dgm:spPr/>
    </dgm:pt>
    <dgm:pt modelId="{D17789AD-C84A-4302-934C-1A69EDEE16F0}" type="pres">
      <dgm:prSet presAssocID="{D8D3D2FB-80C5-4801-86AF-C53D4800E922}" presName="tx1" presStyleLbl="revTx" presStyleIdx="5" presStyleCnt="6"/>
      <dgm:spPr/>
    </dgm:pt>
    <dgm:pt modelId="{0D88B2A6-F5AC-4FA3-A7FC-5F428D50C03F}" type="pres">
      <dgm:prSet presAssocID="{D8D3D2FB-80C5-4801-86AF-C53D4800E922}" presName="vert1" presStyleCnt="0"/>
      <dgm:spPr/>
    </dgm:pt>
  </dgm:ptLst>
  <dgm:cxnLst>
    <dgm:cxn modelId="{188AA81A-A858-4400-B4A8-084A7F805852}" srcId="{B947BFDA-BB45-4C8E-BCD8-3AC3C33D9DB5}" destId="{3B367109-C2AC-49D9-960D-3574EC6C98AE}" srcOrd="3" destOrd="0" parTransId="{37D3F7C3-5DD5-4CE3-9EBC-44B524C3CC7D}" sibTransId="{9ADF7079-02EF-41DF-8908-E6C22C670311}"/>
    <dgm:cxn modelId="{9623863C-E9A3-451B-9C9C-60FC953138CD}" type="presOf" srcId="{3B367109-C2AC-49D9-960D-3574EC6C98AE}" destId="{C4A93E66-6ACE-4C90-9587-5B86496989EC}" srcOrd="0" destOrd="0" presId="urn:microsoft.com/office/officeart/2008/layout/LinedList"/>
    <dgm:cxn modelId="{FC3CA544-CF5F-4D45-A703-BD37621E58F1}" srcId="{B947BFDA-BB45-4C8E-BCD8-3AC3C33D9DB5}" destId="{661F0380-CBD3-45D3-9DA1-6866DE38BA0D}" srcOrd="1" destOrd="0" parTransId="{74050444-7C38-47FD-9C1C-419E5F1A674D}" sibTransId="{A050AD37-0B1D-48C6-8321-F68B88EADFD6}"/>
    <dgm:cxn modelId="{B4D53448-0E2E-49CE-89D7-5D65A8A36B0B}" srcId="{B947BFDA-BB45-4C8E-BCD8-3AC3C33D9DB5}" destId="{B990E382-A7FA-4C6D-90F8-46810ACFA1A3}" srcOrd="0" destOrd="0" parTransId="{007E1DA4-7EC2-4C67-8406-840928493F97}" sibTransId="{A06327DF-762A-4C36-9A07-8D9C56CBCC94}"/>
    <dgm:cxn modelId="{23F5D551-148E-44CB-981C-9FACFFA57CF0}" type="presOf" srcId="{661F0380-CBD3-45D3-9DA1-6866DE38BA0D}" destId="{C80340AB-6352-49D0-8663-E16794465373}" srcOrd="0" destOrd="0" presId="urn:microsoft.com/office/officeart/2008/layout/LinedList"/>
    <dgm:cxn modelId="{6C9E9276-6CEA-4878-921E-00593829A68B}" type="presOf" srcId="{D8D3D2FB-80C5-4801-86AF-C53D4800E922}" destId="{D17789AD-C84A-4302-934C-1A69EDEE16F0}" srcOrd="0" destOrd="0" presId="urn:microsoft.com/office/officeart/2008/layout/LinedList"/>
    <dgm:cxn modelId="{3860A38B-672C-4E18-B678-010A29C26CCD}" type="presOf" srcId="{6A4CA31D-C313-4578-B502-F167D3E01DFB}" destId="{74498178-9CF1-4BB8-88F8-D8EADA6D728E}" srcOrd="0" destOrd="0" presId="urn:microsoft.com/office/officeart/2008/layout/LinedList"/>
    <dgm:cxn modelId="{C0244B94-DBDA-4D07-AA28-FCD08CFDBE74}" srcId="{B947BFDA-BB45-4C8E-BCD8-3AC3C33D9DB5}" destId="{6A4CA31D-C313-4578-B502-F167D3E01DFB}" srcOrd="2" destOrd="0" parTransId="{61FF4C46-FFC5-43DE-8490-C7BFD09DC3C5}" sibTransId="{EAB047E6-9D16-4F94-A0D9-8CED3C53D711}"/>
    <dgm:cxn modelId="{D1829D9A-46A5-44A9-BC03-8E25FAA2F6A7}" type="presOf" srcId="{B947BFDA-BB45-4C8E-BCD8-3AC3C33D9DB5}" destId="{0AADE583-2482-481D-9DCB-DA4FD78696E5}" srcOrd="0" destOrd="0" presId="urn:microsoft.com/office/officeart/2008/layout/LinedList"/>
    <dgm:cxn modelId="{D282FCC1-6758-4711-B142-DFDAF4F66D93}" srcId="{B947BFDA-BB45-4C8E-BCD8-3AC3C33D9DB5}" destId="{D8D3D2FB-80C5-4801-86AF-C53D4800E922}" srcOrd="5" destOrd="0" parTransId="{52BE7169-7362-42C0-8E0B-EC4B01AC3A3C}" sibTransId="{AA6C6A05-84E2-41E9-9764-ACD8AF1EC9CC}"/>
    <dgm:cxn modelId="{CBA5F2CC-2380-4CA3-AAC9-95704F6EEDD3}" srcId="{B947BFDA-BB45-4C8E-BCD8-3AC3C33D9DB5}" destId="{31ADF8F0-7D24-49C0-B784-C90FCC3049C0}" srcOrd="4" destOrd="0" parTransId="{8C89C09D-D8B4-4AD6-A9E7-2D69ECBEB8E8}" sibTransId="{6BF48349-A37E-4C86-BCBC-BED92C80E7DB}"/>
    <dgm:cxn modelId="{4E0578F7-5568-4EF8-A8D2-9E56771411B8}" type="presOf" srcId="{B990E382-A7FA-4C6D-90F8-46810ACFA1A3}" destId="{1600F264-74DF-4C3C-B501-61137ACE9126}" srcOrd="0" destOrd="0" presId="urn:microsoft.com/office/officeart/2008/layout/LinedList"/>
    <dgm:cxn modelId="{1C489DF9-6C8B-4B77-B688-727D4B49008E}" type="presOf" srcId="{31ADF8F0-7D24-49C0-B784-C90FCC3049C0}" destId="{57BA3ACB-BC25-40C4-B872-A2140410230D}" srcOrd="0" destOrd="0" presId="urn:microsoft.com/office/officeart/2008/layout/LinedList"/>
    <dgm:cxn modelId="{3EB18210-0D32-4EDD-8A72-E37FA17DEF0F}" type="presParOf" srcId="{0AADE583-2482-481D-9DCB-DA4FD78696E5}" destId="{E6873922-9589-4AB0-8012-82C9EF1860A0}" srcOrd="0" destOrd="0" presId="urn:microsoft.com/office/officeart/2008/layout/LinedList"/>
    <dgm:cxn modelId="{C45EE7DF-699B-43E5-BF96-22166E453BF9}" type="presParOf" srcId="{0AADE583-2482-481D-9DCB-DA4FD78696E5}" destId="{6175D710-E3BE-44E8-BFA6-9BC976D5C85D}" srcOrd="1" destOrd="0" presId="urn:microsoft.com/office/officeart/2008/layout/LinedList"/>
    <dgm:cxn modelId="{E54F72F3-1DA4-4D37-A80E-EF6E453DB2B2}" type="presParOf" srcId="{6175D710-E3BE-44E8-BFA6-9BC976D5C85D}" destId="{1600F264-74DF-4C3C-B501-61137ACE9126}" srcOrd="0" destOrd="0" presId="urn:microsoft.com/office/officeart/2008/layout/LinedList"/>
    <dgm:cxn modelId="{B5308D13-18CF-4686-AE47-0E92EB4406FD}" type="presParOf" srcId="{6175D710-E3BE-44E8-BFA6-9BC976D5C85D}" destId="{04287C94-AB7F-45CF-957A-73C4AA7F7FC9}" srcOrd="1" destOrd="0" presId="urn:microsoft.com/office/officeart/2008/layout/LinedList"/>
    <dgm:cxn modelId="{C01FBC63-474C-414B-B375-C0B54B134F36}" type="presParOf" srcId="{0AADE583-2482-481D-9DCB-DA4FD78696E5}" destId="{EB87B338-A61A-4C0F-B6F5-85DD9C6F2DC5}" srcOrd="2" destOrd="0" presId="urn:microsoft.com/office/officeart/2008/layout/LinedList"/>
    <dgm:cxn modelId="{0193F993-6A20-448E-A493-4CF55426DA9D}" type="presParOf" srcId="{0AADE583-2482-481D-9DCB-DA4FD78696E5}" destId="{720B53D9-673A-4764-8405-012F2295C1B7}" srcOrd="3" destOrd="0" presId="urn:microsoft.com/office/officeart/2008/layout/LinedList"/>
    <dgm:cxn modelId="{35F47C52-AEF9-40C6-9DBE-C9B38D1229BF}" type="presParOf" srcId="{720B53D9-673A-4764-8405-012F2295C1B7}" destId="{C80340AB-6352-49D0-8663-E16794465373}" srcOrd="0" destOrd="0" presId="urn:microsoft.com/office/officeart/2008/layout/LinedList"/>
    <dgm:cxn modelId="{F8A61B42-20FF-4E78-9579-55024FCA5F21}" type="presParOf" srcId="{720B53D9-673A-4764-8405-012F2295C1B7}" destId="{C448196F-59AF-4C27-BDBB-C0DB8C203355}" srcOrd="1" destOrd="0" presId="urn:microsoft.com/office/officeart/2008/layout/LinedList"/>
    <dgm:cxn modelId="{A4F5C7C8-6B1E-406B-B81E-6BA8A995CBE1}" type="presParOf" srcId="{0AADE583-2482-481D-9DCB-DA4FD78696E5}" destId="{6B7503FD-3EF6-4281-BF64-EC14C4F4570D}" srcOrd="4" destOrd="0" presId="urn:microsoft.com/office/officeart/2008/layout/LinedList"/>
    <dgm:cxn modelId="{21F4C024-A650-49F0-9FCC-EDB2E1C6112C}" type="presParOf" srcId="{0AADE583-2482-481D-9DCB-DA4FD78696E5}" destId="{3F2CCFDB-0BE6-44C6-95A2-1643503AC5CD}" srcOrd="5" destOrd="0" presId="urn:microsoft.com/office/officeart/2008/layout/LinedList"/>
    <dgm:cxn modelId="{ED186B1E-EFF0-4151-9532-09068867BD27}" type="presParOf" srcId="{3F2CCFDB-0BE6-44C6-95A2-1643503AC5CD}" destId="{74498178-9CF1-4BB8-88F8-D8EADA6D728E}" srcOrd="0" destOrd="0" presId="urn:microsoft.com/office/officeart/2008/layout/LinedList"/>
    <dgm:cxn modelId="{0FCA81D2-CDAF-4C20-BD78-795A43547941}" type="presParOf" srcId="{3F2CCFDB-0BE6-44C6-95A2-1643503AC5CD}" destId="{9A724CAD-6FB0-4602-A048-07EAD56F184D}" srcOrd="1" destOrd="0" presId="urn:microsoft.com/office/officeart/2008/layout/LinedList"/>
    <dgm:cxn modelId="{8BC2678B-D352-4586-A913-9C56EE708422}" type="presParOf" srcId="{0AADE583-2482-481D-9DCB-DA4FD78696E5}" destId="{86538892-7610-42F5-9BFD-FCC9D02C86D8}" srcOrd="6" destOrd="0" presId="urn:microsoft.com/office/officeart/2008/layout/LinedList"/>
    <dgm:cxn modelId="{821AC2DB-F136-48A3-B3DE-DDB5E9EA3478}" type="presParOf" srcId="{0AADE583-2482-481D-9DCB-DA4FD78696E5}" destId="{C50110DF-E3F5-40FF-8AD4-4380F3A41583}" srcOrd="7" destOrd="0" presId="urn:microsoft.com/office/officeart/2008/layout/LinedList"/>
    <dgm:cxn modelId="{0FB034A7-CD9E-4AD0-AE2A-16CB6BCE78E5}" type="presParOf" srcId="{C50110DF-E3F5-40FF-8AD4-4380F3A41583}" destId="{C4A93E66-6ACE-4C90-9587-5B86496989EC}" srcOrd="0" destOrd="0" presId="urn:microsoft.com/office/officeart/2008/layout/LinedList"/>
    <dgm:cxn modelId="{596B8404-E2A9-411D-93A4-633845055B09}" type="presParOf" srcId="{C50110DF-E3F5-40FF-8AD4-4380F3A41583}" destId="{357E3707-4EF2-4852-B643-A3F58AFD0EB9}" srcOrd="1" destOrd="0" presId="urn:microsoft.com/office/officeart/2008/layout/LinedList"/>
    <dgm:cxn modelId="{F588075B-45DB-44DC-9289-F61EDCE79BED}" type="presParOf" srcId="{0AADE583-2482-481D-9DCB-DA4FD78696E5}" destId="{4513BF59-86F9-4105-A276-D9C420B8D756}" srcOrd="8" destOrd="0" presId="urn:microsoft.com/office/officeart/2008/layout/LinedList"/>
    <dgm:cxn modelId="{55DABD7B-B21F-4101-BA47-8BB13CEEC502}" type="presParOf" srcId="{0AADE583-2482-481D-9DCB-DA4FD78696E5}" destId="{433914A4-7017-428C-BC47-CAA9E822E975}" srcOrd="9" destOrd="0" presId="urn:microsoft.com/office/officeart/2008/layout/LinedList"/>
    <dgm:cxn modelId="{E602F858-599B-41FA-A5DF-041EB46B00BE}" type="presParOf" srcId="{433914A4-7017-428C-BC47-CAA9E822E975}" destId="{57BA3ACB-BC25-40C4-B872-A2140410230D}" srcOrd="0" destOrd="0" presId="urn:microsoft.com/office/officeart/2008/layout/LinedList"/>
    <dgm:cxn modelId="{2F9653F4-9318-42B2-A32A-5C184831CC3B}" type="presParOf" srcId="{433914A4-7017-428C-BC47-CAA9E822E975}" destId="{F13665D3-B42D-445C-8A9D-562F9A230AB9}" srcOrd="1" destOrd="0" presId="urn:microsoft.com/office/officeart/2008/layout/LinedList"/>
    <dgm:cxn modelId="{63B1D4D2-121B-456E-8302-38050F940565}" type="presParOf" srcId="{0AADE583-2482-481D-9DCB-DA4FD78696E5}" destId="{5BEED680-FC43-425D-8E4C-7EDD859637DB}" srcOrd="10" destOrd="0" presId="urn:microsoft.com/office/officeart/2008/layout/LinedList"/>
    <dgm:cxn modelId="{C70B7829-B4B9-497B-8ADF-DB02129CE7C4}" type="presParOf" srcId="{0AADE583-2482-481D-9DCB-DA4FD78696E5}" destId="{27F28D06-6D1B-4CA7-BBE7-ACDE0D1C329D}" srcOrd="11" destOrd="0" presId="urn:microsoft.com/office/officeart/2008/layout/LinedList"/>
    <dgm:cxn modelId="{AD92342C-1CD0-4BAA-920D-F53591F18640}" type="presParOf" srcId="{27F28D06-6D1B-4CA7-BBE7-ACDE0D1C329D}" destId="{D17789AD-C84A-4302-934C-1A69EDEE16F0}" srcOrd="0" destOrd="0" presId="urn:microsoft.com/office/officeart/2008/layout/LinedList"/>
    <dgm:cxn modelId="{CF8C4532-2E47-4F23-B346-25054AAFA992}" type="presParOf" srcId="{27F28D06-6D1B-4CA7-BBE7-ACDE0D1C329D}" destId="{0D88B2A6-F5AC-4FA3-A7FC-5F428D50C03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3497680-4392-4F92-9CE3-28DD233CC52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8C99C4C-5AB6-49FE-8E25-2D94D49AFB61}">
      <dgm:prSet custT="1"/>
      <dgm:spPr/>
      <dgm:t>
        <a:bodyPr/>
        <a:lstStyle/>
        <a:p>
          <a:pPr>
            <a:lnSpc>
              <a:spcPct val="100000"/>
            </a:lnSpc>
          </a:pPr>
          <a:r>
            <a:rPr lang="en-GB" sz="1600"/>
            <a:t>A stakeholder is anyone with an interest in or an influence on the product.</a:t>
          </a:r>
          <a:endParaRPr lang="en-US" sz="1600"/>
        </a:p>
      </dgm:t>
    </dgm:pt>
    <dgm:pt modelId="{549727E8-55FB-4764-B3CF-704262090FF6}" type="parTrans" cxnId="{22B7B268-CBCF-41FD-8C70-E4195A825B95}">
      <dgm:prSet/>
      <dgm:spPr/>
      <dgm:t>
        <a:bodyPr/>
        <a:lstStyle/>
        <a:p>
          <a:endParaRPr lang="en-US" sz="1200"/>
        </a:p>
      </dgm:t>
    </dgm:pt>
    <dgm:pt modelId="{506E07F0-0F32-456A-92F6-1DA7FC3CAFB9}" type="sibTrans" cxnId="{22B7B268-CBCF-41FD-8C70-E4195A825B95}">
      <dgm:prSet/>
      <dgm:spPr/>
      <dgm:t>
        <a:bodyPr/>
        <a:lstStyle/>
        <a:p>
          <a:endParaRPr lang="en-US" sz="1200"/>
        </a:p>
      </dgm:t>
    </dgm:pt>
    <dgm:pt modelId="{417AB025-0774-4572-8D30-7D8237134E0F}">
      <dgm:prSet custT="1"/>
      <dgm:spPr/>
      <dgm:t>
        <a:bodyPr/>
        <a:lstStyle/>
        <a:p>
          <a:pPr>
            <a:lnSpc>
              <a:spcPct val="100000"/>
            </a:lnSpc>
          </a:pPr>
          <a:r>
            <a:rPr lang="en-GB" sz="1600"/>
            <a:t>Should be contactable by the development team to help them to understand what is required.</a:t>
          </a:r>
          <a:endParaRPr lang="en-US" sz="1600"/>
        </a:p>
      </dgm:t>
    </dgm:pt>
    <dgm:pt modelId="{5D4F6011-FC98-4664-A4F2-84982949B3B3}" type="parTrans" cxnId="{5FB38836-8192-4522-8D34-8D5BD6632C01}">
      <dgm:prSet/>
      <dgm:spPr/>
      <dgm:t>
        <a:bodyPr/>
        <a:lstStyle/>
        <a:p>
          <a:endParaRPr lang="en-US" sz="1200"/>
        </a:p>
      </dgm:t>
    </dgm:pt>
    <dgm:pt modelId="{84479C7D-E40D-474A-B2E4-89E35552869B}" type="sibTrans" cxnId="{5FB38836-8192-4522-8D34-8D5BD6632C01}">
      <dgm:prSet/>
      <dgm:spPr/>
      <dgm:t>
        <a:bodyPr/>
        <a:lstStyle/>
        <a:p>
          <a:endParaRPr lang="en-US" sz="1200"/>
        </a:p>
      </dgm:t>
    </dgm:pt>
    <dgm:pt modelId="{7E3CC0C6-EF0E-4E07-AF93-1B602A0EB4C1}">
      <dgm:prSet custT="1"/>
      <dgm:spPr/>
      <dgm:t>
        <a:bodyPr/>
        <a:lstStyle/>
        <a:p>
          <a:pPr>
            <a:lnSpc>
              <a:spcPct val="100000"/>
            </a:lnSpc>
          </a:pPr>
          <a:r>
            <a:rPr lang="en-GB" sz="1600"/>
            <a:t>They should attend the Sprint review meeting</a:t>
          </a:r>
          <a:endParaRPr lang="en-US" sz="1600"/>
        </a:p>
      </dgm:t>
    </dgm:pt>
    <dgm:pt modelId="{DC565335-4F76-433D-8EDC-CC8CFA83CF8F}" type="parTrans" cxnId="{839D0BA9-5B01-4C63-AA7D-736D15ECCA07}">
      <dgm:prSet/>
      <dgm:spPr/>
      <dgm:t>
        <a:bodyPr/>
        <a:lstStyle/>
        <a:p>
          <a:endParaRPr lang="en-US" sz="1200"/>
        </a:p>
      </dgm:t>
    </dgm:pt>
    <dgm:pt modelId="{91056DE5-CD6F-4082-84DA-787877E989F6}" type="sibTrans" cxnId="{839D0BA9-5B01-4C63-AA7D-736D15ECCA07}">
      <dgm:prSet/>
      <dgm:spPr/>
      <dgm:t>
        <a:bodyPr/>
        <a:lstStyle/>
        <a:p>
          <a:endParaRPr lang="en-US" sz="1200"/>
        </a:p>
      </dgm:t>
    </dgm:pt>
    <dgm:pt modelId="{DF799F8A-7826-4A65-9EE2-179224FD2319}" type="pres">
      <dgm:prSet presAssocID="{93497680-4392-4F92-9CE3-28DD233CC52A}" presName="root" presStyleCnt="0">
        <dgm:presLayoutVars>
          <dgm:dir/>
          <dgm:resizeHandles val="exact"/>
        </dgm:presLayoutVars>
      </dgm:prSet>
      <dgm:spPr/>
    </dgm:pt>
    <dgm:pt modelId="{ECE7EBCC-F624-4C5F-8BA8-2B036400E7AD}" type="pres">
      <dgm:prSet presAssocID="{88C99C4C-5AB6-49FE-8E25-2D94D49AFB61}" presName="compNode" presStyleCnt="0"/>
      <dgm:spPr/>
    </dgm:pt>
    <dgm:pt modelId="{6134C82C-B586-43A5-B3AE-D3C9316AFE4D}" type="pres">
      <dgm:prSet presAssocID="{88C99C4C-5AB6-49FE-8E25-2D94D49AFB61}" presName="bgRect" presStyleLbl="bgShp" presStyleIdx="0" presStyleCnt="3"/>
      <dgm:spPr/>
    </dgm:pt>
    <dgm:pt modelId="{BFF50E57-C5E6-4ECC-9891-6D5077E3381C}" type="pres">
      <dgm:prSet presAssocID="{88C99C4C-5AB6-49FE-8E25-2D94D49AFB6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onnections"/>
        </a:ext>
      </dgm:extLst>
    </dgm:pt>
    <dgm:pt modelId="{4E25A37C-7A7C-4DCB-95D6-5771E172E47E}" type="pres">
      <dgm:prSet presAssocID="{88C99C4C-5AB6-49FE-8E25-2D94D49AFB61}" presName="spaceRect" presStyleCnt="0"/>
      <dgm:spPr/>
    </dgm:pt>
    <dgm:pt modelId="{99E280EB-0D96-46A3-8606-F978F23F4369}" type="pres">
      <dgm:prSet presAssocID="{88C99C4C-5AB6-49FE-8E25-2D94D49AFB61}" presName="parTx" presStyleLbl="revTx" presStyleIdx="0" presStyleCnt="3">
        <dgm:presLayoutVars>
          <dgm:chMax val="0"/>
          <dgm:chPref val="0"/>
        </dgm:presLayoutVars>
      </dgm:prSet>
      <dgm:spPr/>
    </dgm:pt>
    <dgm:pt modelId="{A0C29E9B-C2D2-477D-BB6F-C65D772C1E38}" type="pres">
      <dgm:prSet presAssocID="{506E07F0-0F32-456A-92F6-1DA7FC3CAFB9}" presName="sibTrans" presStyleCnt="0"/>
      <dgm:spPr/>
    </dgm:pt>
    <dgm:pt modelId="{B5CB6A34-9017-4745-B7DA-AE8BAAEB7032}" type="pres">
      <dgm:prSet presAssocID="{417AB025-0774-4572-8D30-7D8237134E0F}" presName="compNode" presStyleCnt="0"/>
      <dgm:spPr/>
    </dgm:pt>
    <dgm:pt modelId="{29220B51-CD04-4B6F-8DDE-D2772477AB0A}" type="pres">
      <dgm:prSet presAssocID="{417AB025-0774-4572-8D30-7D8237134E0F}" presName="bgRect" presStyleLbl="bgShp" presStyleIdx="1" presStyleCnt="3"/>
      <dgm:spPr/>
    </dgm:pt>
    <dgm:pt modelId="{8C19CC70-2C39-41E5-ABC3-5C4F462FC7BB}" type="pres">
      <dgm:prSet presAssocID="{417AB025-0774-4572-8D30-7D8237134E0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BCDCB97-1C8B-4582-A0C1-405FF50B14B9}" type="pres">
      <dgm:prSet presAssocID="{417AB025-0774-4572-8D30-7D8237134E0F}" presName="spaceRect" presStyleCnt="0"/>
      <dgm:spPr/>
    </dgm:pt>
    <dgm:pt modelId="{551FE414-508E-4496-80C4-D6DDE532F3F4}" type="pres">
      <dgm:prSet presAssocID="{417AB025-0774-4572-8D30-7D8237134E0F}" presName="parTx" presStyleLbl="revTx" presStyleIdx="1" presStyleCnt="3">
        <dgm:presLayoutVars>
          <dgm:chMax val="0"/>
          <dgm:chPref val="0"/>
        </dgm:presLayoutVars>
      </dgm:prSet>
      <dgm:spPr/>
    </dgm:pt>
    <dgm:pt modelId="{65D8C950-7403-489E-8C28-6FEE95800568}" type="pres">
      <dgm:prSet presAssocID="{84479C7D-E40D-474A-B2E4-89E35552869B}" presName="sibTrans" presStyleCnt="0"/>
      <dgm:spPr/>
    </dgm:pt>
    <dgm:pt modelId="{68D6826D-EA3C-4A08-A161-216BD27C5C86}" type="pres">
      <dgm:prSet presAssocID="{7E3CC0C6-EF0E-4E07-AF93-1B602A0EB4C1}" presName="compNode" presStyleCnt="0"/>
      <dgm:spPr/>
    </dgm:pt>
    <dgm:pt modelId="{D0DC2492-85B6-4F10-8EF0-C76D64DD27E9}" type="pres">
      <dgm:prSet presAssocID="{7E3CC0C6-EF0E-4E07-AF93-1B602A0EB4C1}" presName="bgRect" presStyleLbl="bgShp" presStyleIdx="2" presStyleCnt="3"/>
      <dgm:spPr/>
    </dgm:pt>
    <dgm:pt modelId="{47CB4D53-B87A-4D47-A23E-BF3AF9C5EAA3}" type="pres">
      <dgm:prSet presAssocID="{7E3CC0C6-EF0E-4E07-AF93-1B602A0EB4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eeting"/>
        </a:ext>
      </dgm:extLst>
    </dgm:pt>
    <dgm:pt modelId="{9EC78E70-4946-41F3-827D-56CB55E73F00}" type="pres">
      <dgm:prSet presAssocID="{7E3CC0C6-EF0E-4E07-AF93-1B602A0EB4C1}" presName="spaceRect" presStyleCnt="0"/>
      <dgm:spPr/>
    </dgm:pt>
    <dgm:pt modelId="{240457CE-4315-448C-A9CB-661AC3E07CD0}" type="pres">
      <dgm:prSet presAssocID="{7E3CC0C6-EF0E-4E07-AF93-1B602A0EB4C1}" presName="parTx" presStyleLbl="revTx" presStyleIdx="2" presStyleCnt="3">
        <dgm:presLayoutVars>
          <dgm:chMax val="0"/>
          <dgm:chPref val="0"/>
        </dgm:presLayoutVars>
      </dgm:prSet>
      <dgm:spPr/>
    </dgm:pt>
  </dgm:ptLst>
  <dgm:cxnLst>
    <dgm:cxn modelId="{5FB38836-8192-4522-8D34-8D5BD6632C01}" srcId="{93497680-4392-4F92-9CE3-28DD233CC52A}" destId="{417AB025-0774-4572-8D30-7D8237134E0F}" srcOrd="1" destOrd="0" parTransId="{5D4F6011-FC98-4664-A4F2-84982949B3B3}" sibTransId="{84479C7D-E40D-474A-B2E4-89E35552869B}"/>
    <dgm:cxn modelId="{8E0A895C-BEF1-4E30-B9C6-C48B66F465A3}" type="presOf" srcId="{417AB025-0774-4572-8D30-7D8237134E0F}" destId="{551FE414-508E-4496-80C4-D6DDE532F3F4}" srcOrd="0" destOrd="0" presId="urn:microsoft.com/office/officeart/2018/2/layout/IconVerticalSolidList"/>
    <dgm:cxn modelId="{E965D946-155E-40A4-854B-49CF20407626}" type="presOf" srcId="{93497680-4392-4F92-9CE3-28DD233CC52A}" destId="{DF799F8A-7826-4A65-9EE2-179224FD2319}" srcOrd="0" destOrd="0" presId="urn:microsoft.com/office/officeart/2018/2/layout/IconVerticalSolidList"/>
    <dgm:cxn modelId="{22B7B268-CBCF-41FD-8C70-E4195A825B95}" srcId="{93497680-4392-4F92-9CE3-28DD233CC52A}" destId="{88C99C4C-5AB6-49FE-8E25-2D94D49AFB61}" srcOrd="0" destOrd="0" parTransId="{549727E8-55FB-4764-B3CF-704262090FF6}" sibTransId="{506E07F0-0F32-456A-92F6-1DA7FC3CAFB9}"/>
    <dgm:cxn modelId="{5158D372-AA54-4D53-A015-F5CDE5F427CB}" type="presOf" srcId="{88C99C4C-5AB6-49FE-8E25-2D94D49AFB61}" destId="{99E280EB-0D96-46A3-8606-F978F23F4369}" srcOrd="0" destOrd="0" presId="urn:microsoft.com/office/officeart/2018/2/layout/IconVerticalSolidList"/>
    <dgm:cxn modelId="{BFBE5A75-2D0F-4B49-8BC6-885564DF9665}" type="presOf" srcId="{7E3CC0C6-EF0E-4E07-AF93-1B602A0EB4C1}" destId="{240457CE-4315-448C-A9CB-661AC3E07CD0}" srcOrd="0" destOrd="0" presId="urn:microsoft.com/office/officeart/2018/2/layout/IconVerticalSolidList"/>
    <dgm:cxn modelId="{839D0BA9-5B01-4C63-AA7D-736D15ECCA07}" srcId="{93497680-4392-4F92-9CE3-28DD233CC52A}" destId="{7E3CC0C6-EF0E-4E07-AF93-1B602A0EB4C1}" srcOrd="2" destOrd="0" parTransId="{DC565335-4F76-433D-8EDC-CC8CFA83CF8F}" sibTransId="{91056DE5-CD6F-4082-84DA-787877E989F6}"/>
    <dgm:cxn modelId="{2679A74B-B7CD-4DF0-848D-1080D5BA834F}" type="presParOf" srcId="{DF799F8A-7826-4A65-9EE2-179224FD2319}" destId="{ECE7EBCC-F624-4C5F-8BA8-2B036400E7AD}" srcOrd="0" destOrd="0" presId="urn:microsoft.com/office/officeart/2018/2/layout/IconVerticalSolidList"/>
    <dgm:cxn modelId="{ABEAD80D-8118-48E2-A905-C601AF626E73}" type="presParOf" srcId="{ECE7EBCC-F624-4C5F-8BA8-2B036400E7AD}" destId="{6134C82C-B586-43A5-B3AE-D3C9316AFE4D}" srcOrd="0" destOrd="0" presId="urn:microsoft.com/office/officeart/2018/2/layout/IconVerticalSolidList"/>
    <dgm:cxn modelId="{84CD6873-D8D3-4AD4-A38F-7FE5D289235D}" type="presParOf" srcId="{ECE7EBCC-F624-4C5F-8BA8-2B036400E7AD}" destId="{BFF50E57-C5E6-4ECC-9891-6D5077E3381C}" srcOrd="1" destOrd="0" presId="urn:microsoft.com/office/officeart/2018/2/layout/IconVerticalSolidList"/>
    <dgm:cxn modelId="{7FB8DB2C-7738-46D9-B611-53062A8A1A92}" type="presParOf" srcId="{ECE7EBCC-F624-4C5F-8BA8-2B036400E7AD}" destId="{4E25A37C-7A7C-4DCB-95D6-5771E172E47E}" srcOrd="2" destOrd="0" presId="urn:microsoft.com/office/officeart/2018/2/layout/IconVerticalSolidList"/>
    <dgm:cxn modelId="{3E04ADD6-ACE1-47F0-8750-0B881793F1B2}" type="presParOf" srcId="{ECE7EBCC-F624-4C5F-8BA8-2B036400E7AD}" destId="{99E280EB-0D96-46A3-8606-F978F23F4369}" srcOrd="3" destOrd="0" presId="urn:microsoft.com/office/officeart/2018/2/layout/IconVerticalSolidList"/>
    <dgm:cxn modelId="{F3A71EAE-48A8-4537-982B-7D255F105EEE}" type="presParOf" srcId="{DF799F8A-7826-4A65-9EE2-179224FD2319}" destId="{A0C29E9B-C2D2-477D-BB6F-C65D772C1E38}" srcOrd="1" destOrd="0" presId="urn:microsoft.com/office/officeart/2018/2/layout/IconVerticalSolidList"/>
    <dgm:cxn modelId="{CBC5E814-2223-4499-8BA8-EE51D4DD26C5}" type="presParOf" srcId="{DF799F8A-7826-4A65-9EE2-179224FD2319}" destId="{B5CB6A34-9017-4745-B7DA-AE8BAAEB7032}" srcOrd="2" destOrd="0" presId="urn:microsoft.com/office/officeart/2018/2/layout/IconVerticalSolidList"/>
    <dgm:cxn modelId="{CE340A6B-13E5-4DE0-99DB-F640C24CA4EA}" type="presParOf" srcId="{B5CB6A34-9017-4745-B7DA-AE8BAAEB7032}" destId="{29220B51-CD04-4B6F-8DDE-D2772477AB0A}" srcOrd="0" destOrd="0" presId="urn:microsoft.com/office/officeart/2018/2/layout/IconVerticalSolidList"/>
    <dgm:cxn modelId="{21DC4718-B1E8-41D3-95A3-1BF5748A4AD1}" type="presParOf" srcId="{B5CB6A34-9017-4745-B7DA-AE8BAAEB7032}" destId="{8C19CC70-2C39-41E5-ABC3-5C4F462FC7BB}" srcOrd="1" destOrd="0" presId="urn:microsoft.com/office/officeart/2018/2/layout/IconVerticalSolidList"/>
    <dgm:cxn modelId="{065C7CDC-BE56-46C7-B9EB-993FD45520E6}" type="presParOf" srcId="{B5CB6A34-9017-4745-B7DA-AE8BAAEB7032}" destId="{7BCDCB97-1C8B-4582-A0C1-405FF50B14B9}" srcOrd="2" destOrd="0" presId="urn:microsoft.com/office/officeart/2018/2/layout/IconVerticalSolidList"/>
    <dgm:cxn modelId="{45381DC8-1687-40A2-A23D-F02F5580C1D0}" type="presParOf" srcId="{B5CB6A34-9017-4745-B7DA-AE8BAAEB7032}" destId="{551FE414-508E-4496-80C4-D6DDE532F3F4}" srcOrd="3" destOrd="0" presId="urn:microsoft.com/office/officeart/2018/2/layout/IconVerticalSolidList"/>
    <dgm:cxn modelId="{C44D9921-25F5-4DC4-98AF-B847F782B387}" type="presParOf" srcId="{DF799F8A-7826-4A65-9EE2-179224FD2319}" destId="{65D8C950-7403-489E-8C28-6FEE95800568}" srcOrd="3" destOrd="0" presId="urn:microsoft.com/office/officeart/2018/2/layout/IconVerticalSolidList"/>
    <dgm:cxn modelId="{6792EB71-452C-4B74-951C-1BEAA4936C59}" type="presParOf" srcId="{DF799F8A-7826-4A65-9EE2-179224FD2319}" destId="{68D6826D-EA3C-4A08-A161-216BD27C5C86}" srcOrd="4" destOrd="0" presId="urn:microsoft.com/office/officeart/2018/2/layout/IconVerticalSolidList"/>
    <dgm:cxn modelId="{328AE2E0-C11E-44A0-AA0B-3D3EFF2EB7BE}" type="presParOf" srcId="{68D6826D-EA3C-4A08-A161-216BD27C5C86}" destId="{D0DC2492-85B6-4F10-8EF0-C76D64DD27E9}" srcOrd="0" destOrd="0" presId="urn:microsoft.com/office/officeart/2018/2/layout/IconVerticalSolidList"/>
    <dgm:cxn modelId="{3C33C628-24E2-4C9C-B4EF-664FD16106A5}" type="presParOf" srcId="{68D6826D-EA3C-4A08-A161-216BD27C5C86}" destId="{47CB4D53-B87A-4D47-A23E-BF3AF9C5EAA3}" srcOrd="1" destOrd="0" presId="urn:microsoft.com/office/officeart/2018/2/layout/IconVerticalSolidList"/>
    <dgm:cxn modelId="{9FAED240-0D03-4934-9B4A-B206B4436AC3}" type="presParOf" srcId="{68D6826D-EA3C-4A08-A161-216BD27C5C86}" destId="{9EC78E70-4946-41F3-827D-56CB55E73F00}" srcOrd="2" destOrd="0" presId="urn:microsoft.com/office/officeart/2018/2/layout/IconVerticalSolidList"/>
    <dgm:cxn modelId="{380981A5-7A70-4E41-825B-4C3E5D66CB56}" type="presParOf" srcId="{68D6826D-EA3C-4A08-A161-216BD27C5C86}" destId="{240457CE-4315-448C-A9CB-661AC3E07CD0}"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52874D4-D276-47C1-87DE-F41467D4DA40}"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A9D5F0-1DA1-47F0-B4AA-A1426C1C2AF7}">
      <dgm:prSet custT="1"/>
      <dgm:spPr/>
      <dgm:t>
        <a:bodyPr/>
        <a:lstStyle/>
        <a:p>
          <a:pPr>
            <a:lnSpc>
              <a:spcPct val="100000"/>
            </a:lnSpc>
          </a:pPr>
          <a:r>
            <a:rPr lang="en-GB" sz="2000" b="0" dirty="0"/>
            <a:t>I</a:t>
          </a:r>
          <a:r>
            <a:rPr lang="en-GB" sz="2000" dirty="0"/>
            <a:t>s the sole person responsible for managing the product backlog (list of features to be worked on).</a:t>
          </a:r>
          <a:endParaRPr lang="en-US" sz="2000" dirty="0"/>
        </a:p>
      </dgm:t>
    </dgm:pt>
    <dgm:pt modelId="{F71DD0B7-84A7-4FB9-98D6-E5489D9B5A87}" type="parTrans" cxnId="{2FE9E73E-6C97-4D3E-AEF1-52B09E34B7F1}">
      <dgm:prSet/>
      <dgm:spPr/>
      <dgm:t>
        <a:bodyPr/>
        <a:lstStyle/>
        <a:p>
          <a:endParaRPr lang="en-US" sz="1600"/>
        </a:p>
      </dgm:t>
    </dgm:pt>
    <dgm:pt modelId="{C9AA9693-AC43-429B-AF69-0C101E3DF88F}" type="sibTrans" cxnId="{2FE9E73E-6C97-4D3E-AEF1-52B09E34B7F1}">
      <dgm:prSet/>
      <dgm:spPr/>
      <dgm:t>
        <a:bodyPr/>
        <a:lstStyle/>
        <a:p>
          <a:endParaRPr lang="en-US" sz="1600"/>
        </a:p>
      </dgm:t>
    </dgm:pt>
    <dgm:pt modelId="{FD0E54FD-03F6-4214-8205-3D51ACED78FF}">
      <dgm:prSet custT="1"/>
      <dgm:spPr/>
      <dgm:t>
        <a:bodyPr/>
        <a:lstStyle/>
        <a:p>
          <a:pPr>
            <a:lnSpc>
              <a:spcPct val="100000"/>
            </a:lnSpc>
          </a:pPr>
          <a:r>
            <a:rPr lang="en-GB" sz="2000"/>
            <a:t>They communicate with the stakeholders to ensure requires are added to the product backlog</a:t>
          </a:r>
          <a:endParaRPr lang="en-US" sz="2000"/>
        </a:p>
      </dgm:t>
    </dgm:pt>
    <dgm:pt modelId="{6D5194DA-EBF9-4AA1-B034-C9923B6E1057}" type="parTrans" cxnId="{D72FC0A3-A4D6-4555-B70E-05B38102A143}">
      <dgm:prSet/>
      <dgm:spPr/>
      <dgm:t>
        <a:bodyPr/>
        <a:lstStyle/>
        <a:p>
          <a:endParaRPr lang="en-US" sz="1600"/>
        </a:p>
      </dgm:t>
    </dgm:pt>
    <dgm:pt modelId="{AE4E7403-0BC0-49D6-85DF-F2A210F033B3}" type="sibTrans" cxnId="{D72FC0A3-A4D6-4555-B70E-05B38102A143}">
      <dgm:prSet/>
      <dgm:spPr/>
      <dgm:t>
        <a:bodyPr/>
        <a:lstStyle/>
        <a:p>
          <a:endParaRPr lang="en-US" sz="1600"/>
        </a:p>
      </dgm:t>
    </dgm:pt>
    <dgm:pt modelId="{5E1DF160-D063-4BA1-8EE7-49D98089AAB8}">
      <dgm:prSet custT="1"/>
      <dgm:spPr/>
      <dgm:t>
        <a:bodyPr/>
        <a:lstStyle/>
        <a:p>
          <a:pPr>
            <a:lnSpc>
              <a:spcPct val="100000"/>
            </a:lnSpc>
          </a:pPr>
          <a:r>
            <a:rPr lang="en-GB" sz="2000"/>
            <a:t>They attend the Sprint planning meeting and Sprint review meeting</a:t>
          </a:r>
          <a:endParaRPr lang="en-US" sz="2000"/>
        </a:p>
      </dgm:t>
    </dgm:pt>
    <dgm:pt modelId="{2A433F5A-8D85-46FB-85DA-F83F494C4C6C}" type="parTrans" cxnId="{0FEF27C9-8A7E-4F6C-A933-A5C7AFDAC4D0}">
      <dgm:prSet/>
      <dgm:spPr/>
      <dgm:t>
        <a:bodyPr/>
        <a:lstStyle/>
        <a:p>
          <a:endParaRPr lang="en-US" sz="1600"/>
        </a:p>
      </dgm:t>
    </dgm:pt>
    <dgm:pt modelId="{BFE4DD8D-2088-4A85-B347-839DD05AEDAD}" type="sibTrans" cxnId="{0FEF27C9-8A7E-4F6C-A933-A5C7AFDAC4D0}">
      <dgm:prSet/>
      <dgm:spPr/>
      <dgm:t>
        <a:bodyPr/>
        <a:lstStyle/>
        <a:p>
          <a:endParaRPr lang="en-US" sz="1600"/>
        </a:p>
      </dgm:t>
    </dgm:pt>
    <dgm:pt modelId="{52A70451-21C7-415D-A972-3CE2FA2433C6}" type="pres">
      <dgm:prSet presAssocID="{B52874D4-D276-47C1-87DE-F41467D4DA40}" presName="root" presStyleCnt="0">
        <dgm:presLayoutVars>
          <dgm:dir/>
          <dgm:resizeHandles val="exact"/>
        </dgm:presLayoutVars>
      </dgm:prSet>
      <dgm:spPr/>
    </dgm:pt>
    <dgm:pt modelId="{D9B4A704-65D4-4292-B5F0-7D6478DB05B2}" type="pres">
      <dgm:prSet presAssocID="{3FA9D5F0-1DA1-47F0-B4AA-A1426C1C2AF7}" presName="compNode" presStyleCnt="0"/>
      <dgm:spPr/>
    </dgm:pt>
    <dgm:pt modelId="{3016604B-1AB3-4FEE-B111-B1EB62703A27}" type="pres">
      <dgm:prSet presAssocID="{3FA9D5F0-1DA1-47F0-B4AA-A1426C1C2AF7}" presName="bgRect" presStyleLbl="bgShp" presStyleIdx="0" presStyleCnt="3"/>
      <dgm:spPr/>
    </dgm:pt>
    <dgm:pt modelId="{AD121CE4-9419-4097-AC47-6BA1FC53BB5B}" type="pres">
      <dgm:prSet presAssocID="{3FA9D5F0-1DA1-47F0-B4AA-A1426C1C2AF7}" presName="iconRect" presStyleLbl="node1" presStyleIdx="0" presStyleCnt="3" custScaleX="140988" custScaleY="115669"/>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15DAAC9E-9F87-4BE3-A477-06FEFB39B202}" type="pres">
      <dgm:prSet presAssocID="{3FA9D5F0-1DA1-47F0-B4AA-A1426C1C2AF7}" presName="spaceRect" presStyleCnt="0"/>
      <dgm:spPr/>
    </dgm:pt>
    <dgm:pt modelId="{059A2ADD-0663-4F90-AB03-7BB049520913}" type="pres">
      <dgm:prSet presAssocID="{3FA9D5F0-1DA1-47F0-B4AA-A1426C1C2AF7}" presName="parTx" presStyleLbl="revTx" presStyleIdx="0" presStyleCnt="3">
        <dgm:presLayoutVars>
          <dgm:chMax val="0"/>
          <dgm:chPref val="0"/>
        </dgm:presLayoutVars>
      </dgm:prSet>
      <dgm:spPr/>
    </dgm:pt>
    <dgm:pt modelId="{6308A8FD-389C-41AB-9617-7D18E592C4F6}" type="pres">
      <dgm:prSet presAssocID="{C9AA9693-AC43-429B-AF69-0C101E3DF88F}" presName="sibTrans" presStyleCnt="0"/>
      <dgm:spPr/>
    </dgm:pt>
    <dgm:pt modelId="{A1429498-91BE-439D-A645-5C99A980981D}" type="pres">
      <dgm:prSet presAssocID="{FD0E54FD-03F6-4214-8205-3D51ACED78FF}" presName="compNode" presStyleCnt="0"/>
      <dgm:spPr/>
    </dgm:pt>
    <dgm:pt modelId="{690A0927-7ED3-42C7-881D-966FCB89ACDB}" type="pres">
      <dgm:prSet presAssocID="{FD0E54FD-03F6-4214-8205-3D51ACED78FF}" presName="bgRect" presStyleLbl="bgShp" presStyleIdx="1" presStyleCnt="3"/>
      <dgm:spPr/>
    </dgm:pt>
    <dgm:pt modelId="{3EC6A171-F289-467E-84FD-9F905AD56AB7}" type="pres">
      <dgm:prSet presAssocID="{FD0E54FD-03F6-4214-8205-3D51ACED78FF}" presName="iconRect" presStyleLbl="node1" presStyleIdx="1"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Meeting"/>
        </a:ext>
      </dgm:extLst>
    </dgm:pt>
    <dgm:pt modelId="{1E579B3C-5C7E-4A92-9825-477C13E1361B}" type="pres">
      <dgm:prSet presAssocID="{FD0E54FD-03F6-4214-8205-3D51ACED78FF}" presName="spaceRect" presStyleCnt="0"/>
      <dgm:spPr/>
    </dgm:pt>
    <dgm:pt modelId="{B944C227-802D-4257-9692-F5CB9B4B3377}" type="pres">
      <dgm:prSet presAssocID="{FD0E54FD-03F6-4214-8205-3D51ACED78FF}" presName="parTx" presStyleLbl="revTx" presStyleIdx="1" presStyleCnt="3">
        <dgm:presLayoutVars>
          <dgm:chMax val="0"/>
          <dgm:chPref val="0"/>
        </dgm:presLayoutVars>
      </dgm:prSet>
      <dgm:spPr/>
    </dgm:pt>
    <dgm:pt modelId="{91563580-7C2E-4B70-B758-931430BCA60A}" type="pres">
      <dgm:prSet presAssocID="{AE4E7403-0BC0-49D6-85DF-F2A210F033B3}" presName="sibTrans" presStyleCnt="0"/>
      <dgm:spPr/>
    </dgm:pt>
    <dgm:pt modelId="{3CE78517-7535-4939-8F00-A797B5E0062D}" type="pres">
      <dgm:prSet presAssocID="{5E1DF160-D063-4BA1-8EE7-49D98089AAB8}" presName="compNode" presStyleCnt="0"/>
      <dgm:spPr/>
    </dgm:pt>
    <dgm:pt modelId="{46ECB476-A081-4EAB-9A91-39FA8D8EF8C1}" type="pres">
      <dgm:prSet presAssocID="{5E1DF160-D063-4BA1-8EE7-49D98089AAB8}" presName="bgRect" presStyleLbl="bgShp" presStyleIdx="2" presStyleCnt="3"/>
      <dgm:spPr/>
    </dgm:pt>
    <dgm:pt modelId="{DA57D983-A7E0-4C8C-ABCC-E087DCA7D8F7}" type="pres">
      <dgm:prSet presAssocID="{5E1DF160-D063-4BA1-8EE7-49D98089AAB8}"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ily Calendar"/>
        </a:ext>
      </dgm:extLst>
    </dgm:pt>
    <dgm:pt modelId="{C3BB6DBD-9EDF-429E-A6C4-39D75D602371}" type="pres">
      <dgm:prSet presAssocID="{5E1DF160-D063-4BA1-8EE7-49D98089AAB8}" presName="spaceRect" presStyleCnt="0"/>
      <dgm:spPr/>
    </dgm:pt>
    <dgm:pt modelId="{9F10FE7A-5AB9-4E1D-8261-7288F06206A8}" type="pres">
      <dgm:prSet presAssocID="{5E1DF160-D063-4BA1-8EE7-49D98089AAB8}" presName="parTx" presStyleLbl="revTx" presStyleIdx="2" presStyleCnt="3">
        <dgm:presLayoutVars>
          <dgm:chMax val="0"/>
          <dgm:chPref val="0"/>
        </dgm:presLayoutVars>
      </dgm:prSet>
      <dgm:spPr/>
    </dgm:pt>
  </dgm:ptLst>
  <dgm:cxnLst>
    <dgm:cxn modelId="{34CB8C35-FA53-4800-8155-99CE1405D81D}" type="presOf" srcId="{FD0E54FD-03F6-4214-8205-3D51ACED78FF}" destId="{B944C227-802D-4257-9692-F5CB9B4B3377}" srcOrd="0" destOrd="0" presId="urn:microsoft.com/office/officeart/2018/2/layout/IconVerticalSolidList"/>
    <dgm:cxn modelId="{2FE9E73E-6C97-4D3E-AEF1-52B09E34B7F1}" srcId="{B52874D4-D276-47C1-87DE-F41467D4DA40}" destId="{3FA9D5F0-1DA1-47F0-B4AA-A1426C1C2AF7}" srcOrd="0" destOrd="0" parTransId="{F71DD0B7-84A7-4FB9-98D6-E5489D9B5A87}" sibTransId="{C9AA9693-AC43-429B-AF69-0C101E3DF88F}"/>
    <dgm:cxn modelId="{86315B5B-CED7-42DE-AB47-092E664327F0}" type="presOf" srcId="{B52874D4-D276-47C1-87DE-F41467D4DA40}" destId="{52A70451-21C7-415D-A972-3CE2FA2433C6}" srcOrd="0" destOrd="0" presId="urn:microsoft.com/office/officeart/2018/2/layout/IconVerticalSolidList"/>
    <dgm:cxn modelId="{D72FC0A3-A4D6-4555-B70E-05B38102A143}" srcId="{B52874D4-D276-47C1-87DE-F41467D4DA40}" destId="{FD0E54FD-03F6-4214-8205-3D51ACED78FF}" srcOrd="1" destOrd="0" parTransId="{6D5194DA-EBF9-4AA1-B034-C9923B6E1057}" sibTransId="{AE4E7403-0BC0-49D6-85DF-F2A210F033B3}"/>
    <dgm:cxn modelId="{1117DAAA-40F6-441C-A1E7-39659D04A9D2}" type="presOf" srcId="{3FA9D5F0-1DA1-47F0-B4AA-A1426C1C2AF7}" destId="{059A2ADD-0663-4F90-AB03-7BB049520913}" srcOrd="0" destOrd="0" presId="urn:microsoft.com/office/officeart/2018/2/layout/IconVerticalSolidList"/>
    <dgm:cxn modelId="{C44DA9BB-3858-4C89-8C54-7D884AB204AC}" type="presOf" srcId="{5E1DF160-D063-4BA1-8EE7-49D98089AAB8}" destId="{9F10FE7A-5AB9-4E1D-8261-7288F06206A8}" srcOrd="0" destOrd="0" presId="urn:microsoft.com/office/officeart/2018/2/layout/IconVerticalSolidList"/>
    <dgm:cxn modelId="{0FEF27C9-8A7E-4F6C-A933-A5C7AFDAC4D0}" srcId="{B52874D4-D276-47C1-87DE-F41467D4DA40}" destId="{5E1DF160-D063-4BA1-8EE7-49D98089AAB8}" srcOrd="2" destOrd="0" parTransId="{2A433F5A-8D85-46FB-85DA-F83F494C4C6C}" sibTransId="{BFE4DD8D-2088-4A85-B347-839DD05AEDAD}"/>
    <dgm:cxn modelId="{21DCBAF2-3344-4908-BFC3-A00E873E058D}" type="presParOf" srcId="{52A70451-21C7-415D-A972-3CE2FA2433C6}" destId="{D9B4A704-65D4-4292-B5F0-7D6478DB05B2}" srcOrd="0" destOrd="0" presId="urn:microsoft.com/office/officeart/2018/2/layout/IconVerticalSolidList"/>
    <dgm:cxn modelId="{4F43B762-EE25-442E-9B71-C73F9CB422A3}" type="presParOf" srcId="{D9B4A704-65D4-4292-B5F0-7D6478DB05B2}" destId="{3016604B-1AB3-4FEE-B111-B1EB62703A27}" srcOrd="0" destOrd="0" presId="urn:microsoft.com/office/officeart/2018/2/layout/IconVerticalSolidList"/>
    <dgm:cxn modelId="{E1FB2EB8-2DDC-4922-956B-04945023E6F9}" type="presParOf" srcId="{D9B4A704-65D4-4292-B5F0-7D6478DB05B2}" destId="{AD121CE4-9419-4097-AC47-6BA1FC53BB5B}" srcOrd="1" destOrd="0" presId="urn:microsoft.com/office/officeart/2018/2/layout/IconVerticalSolidList"/>
    <dgm:cxn modelId="{163146C4-F11C-479B-B6C3-12218E66ED18}" type="presParOf" srcId="{D9B4A704-65D4-4292-B5F0-7D6478DB05B2}" destId="{15DAAC9E-9F87-4BE3-A477-06FEFB39B202}" srcOrd="2" destOrd="0" presId="urn:microsoft.com/office/officeart/2018/2/layout/IconVerticalSolidList"/>
    <dgm:cxn modelId="{EB546CAF-9F64-44F4-BC52-F5EBF222E2DA}" type="presParOf" srcId="{D9B4A704-65D4-4292-B5F0-7D6478DB05B2}" destId="{059A2ADD-0663-4F90-AB03-7BB049520913}" srcOrd="3" destOrd="0" presId="urn:microsoft.com/office/officeart/2018/2/layout/IconVerticalSolidList"/>
    <dgm:cxn modelId="{EF56CC2F-FF5C-44FB-B133-274654D0F793}" type="presParOf" srcId="{52A70451-21C7-415D-A972-3CE2FA2433C6}" destId="{6308A8FD-389C-41AB-9617-7D18E592C4F6}" srcOrd="1" destOrd="0" presId="urn:microsoft.com/office/officeart/2018/2/layout/IconVerticalSolidList"/>
    <dgm:cxn modelId="{89D88C88-7A24-4EEE-BD11-3F7E2F24ECCE}" type="presParOf" srcId="{52A70451-21C7-415D-A972-3CE2FA2433C6}" destId="{A1429498-91BE-439D-A645-5C99A980981D}" srcOrd="2" destOrd="0" presId="urn:microsoft.com/office/officeart/2018/2/layout/IconVerticalSolidList"/>
    <dgm:cxn modelId="{5DFA6835-2619-4D0B-BFA6-BE1B62592397}" type="presParOf" srcId="{A1429498-91BE-439D-A645-5C99A980981D}" destId="{690A0927-7ED3-42C7-881D-966FCB89ACDB}" srcOrd="0" destOrd="0" presId="urn:microsoft.com/office/officeart/2018/2/layout/IconVerticalSolidList"/>
    <dgm:cxn modelId="{53BD63FC-FF90-4523-96DE-9F3DC7033845}" type="presParOf" srcId="{A1429498-91BE-439D-A645-5C99A980981D}" destId="{3EC6A171-F289-467E-84FD-9F905AD56AB7}" srcOrd="1" destOrd="0" presId="urn:microsoft.com/office/officeart/2018/2/layout/IconVerticalSolidList"/>
    <dgm:cxn modelId="{88EAB9A1-99B0-4FC1-BD8D-5590357D2AED}" type="presParOf" srcId="{A1429498-91BE-439D-A645-5C99A980981D}" destId="{1E579B3C-5C7E-4A92-9825-477C13E1361B}" srcOrd="2" destOrd="0" presId="urn:microsoft.com/office/officeart/2018/2/layout/IconVerticalSolidList"/>
    <dgm:cxn modelId="{2EAF6D68-BA70-4DCC-B64B-4825448B7B8E}" type="presParOf" srcId="{A1429498-91BE-439D-A645-5C99A980981D}" destId="{B944C227-802D-4257-9692-F5CB9B4B3377}" srcOrd="3" destOrd="0" presId="urn:microsoft.com/office/officeart/2018/2/layout/IconVerticalSolidList"/>
    <dgm:cxn modelId="{E79FE51E-115E-45C4-B316-EA1D9B4CE252}" type="presParOf" srcId="{52A70451-21C7-415D-A972-3CE2FA2433C6}" destId="{91563580-7C2E-4B70-B758-931430BCA60A}" srcOrd="3" destOrd="0" presId="urn:microsoft.com/office/officeart/2018/2/layout/IconVerticalSolidList"/>
    <dgm:cxn modelId="{10CBB7CE-26CC-40EF-9AFE-69B38BD70738}" type="presParOf" srcId="{52A70451-21C7-415D-A972-3CE2FA2433C6}" destId="{3CE78517-7535-4939-8F00-A797B5E0062D}" srcOrd="4" destOrd="0" presId="urn:microsoft.com/office/officeart/2018/2/layout/IconVerticalSolidList"/>
    <dgm:cxn modelId="{D5ECC047-3371-465A-A326-264D4E9437C9}" type="presParOf" srcId="{3CE78517-7535-4939-8F00-A797B5E0062D}" destId="{46ECB476-A081-4EAB-9A91-39FA8D8EF8C1}" srcOrd="0" destOrd="0" presId="urn:microsoft.com/office/officeart/2018/2/layout/IconVerticalSolidList"/>
    <dgm:cxn modelId="{958CEB20-E0B7-4C0D-81F3-A791B304FE09}" type="presParOf" srcId="{3CE78517-7535-4939-8F00-A797B5E0062D}" destId="{DA57D983-A7E0-4C8C-ABCC-E087DCA7D8F7}" srcOrd="1" destOrd="0" presId="urn:microsoft.com/office/officeart/2018/2/layout/IconVerticalSolidList"/>
    <dgm:cxn modelId="{22A0B24D-F5BC-4CE2-AFDD-8E0829FF7208}" type="presParOf" srcId="{3CE78517-7535-4939-8F00-A797B5E0062D}" destId="{C3BB6DBD-9EDF-429E-A6C4-39D75D602371}" srcOrd="2" destOrd="0" presId="urn:microsoft.com/office/officeart/2018/2/layout/IconVerticalSolidList"/>
    <dgm:cxn modelId="{406858AB-B0B1-42DF-8EF5-4B4DA8417480}" type="presParOf" srcId="{3CE78517-7535-4939-8F00-A797B5E0062D}" destId="{9F10FE7A-5AB9-4E1D-8261-7288F06206A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39FA9B1-DB3F-4308-A717-F7EA09981E73}"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273801E-900E-4460-9A56-C5C4DAA0B7FD}">
      <dgm:prSet custT="1"/>
      <dgm:spPr/>
      <dgm:t>
        <a:bodyPr/>
        <a:lstStyle/>
        <a:p>
          <a:r>
            <a:rPr lang="en-GB" sz="2000" dirty="0"/>
            <a:t>Manages projects and will overview expenses. </a:t>
          </a:r>
          <a:endParaRPr lang="en-US" sz="2000" dirty="0"/>
        </a:p>
      </dgm:t>
    </dgm:pt>
    <dgm:pt modelId="{05D48437-094C-4256-926A-A212CC43C005}" type="parTrans" cxnId="{1334B179-08EA-425B-9BFE-10AF47E41E51}">
      <dgm:prSet/>
      <dgm:spPr/>
      <dgm:t>
        <a:bodyPr/>
        <a:lstStyle/>
        <a:p>
          <a:endParaRPr lang="en-US" sz="2400"/>
        </a:p>
      </dgm:t>
    </dgm:pt>
    <dgm:pt modelId="{5EE348DF-73B9-4EE5-A365-982ACA2CAF2C}" type="sibTrans" cxnId="{1334B179-08EA-425B-9BFE-10AF47E41E51}">
      <dgm:prSet/>
      <dgm:spPr/>
      <dgm:t>
        <a:bodyPr/>
        <a:lstStyle/>
        <a:p>
          <a:endParaRPr lang="en-US" sz="2400"/>
        </a:p>
      </dgm:t>
    </dgm:pt>
    <dgm:pt modelId="{63D6D7AB-9AB6-4D94-9AF7-2F1026F55601}">
      <dgm:prSet custT="1"/>
      <dgm:spPr/>
      <dgm:t>
        <a:bodyPr/>
        <a:lstStyle/>
        <a:p>
          <a:r>
            <a:rPr lang="en-GB" sz="2000" dirty="0"/>
            <a:t>Try to reduce risk on the project.</a:t>
          </a:r>
          <a:endParaRPr lang="en-US" sz="2000" dirty="0"/>
        </a:p>
      </dgm:t>
    </dgm:pt>
    <dgm:pt modelId="{0C68679C-2E6C-4B64-93A6-3580D766B3CE}" type="parTrans" cxnId="{040E8709-2833-4973-9C25-8A280F921A76}">
      <dgm:prSet/>
      <dgm:spPr/>
      <dgm:t>
        <a:bodyPr/>
        <a:lstStyle/>
        <a:p>
          <a:endParaRPr lang="en-US" sz="2400"/>
        </a:p>
      </dgm:t>
    </dgm:pt>
    <dgm:pt modelId="{37FDC929-14A3-440F-B6FD-5CCA17133AD3}" type="sibTrans" cxnId="{040E8709-2833-4973-9C25-8A280F921A76}">
      <dgm:prSet/>
      <dgm:spPr/>
      <dgm:t>
        <a:bodyPr/>
        <a:lstStyle/>
        <a:p>
          <a:endParaRPr lang="en-US" sz="2400"/>
        </a:p>
      </dgm:t>
    </dgm:pt>
    <dgm:pt modelId="{5FF49ECE-7C2F-438A-9EE1-6ACF0A9F2F29}">
      <dgm:prSet custT="1"/>
      <dgm:spPr/>
      <dgm:t>
        <a:bodyPr/>
        <a:lstStyle/>
        <a:p>
          <a:r>
            <a:rPr lang="en-GB" sz="2000" dirty="0"/>
            <a:t>May manage more than one project </a:t>
          </a:r>
          <a:endParaRPr lang="en-US" sz="2000" dirty="0"/>
        </a:p>
      </dgm:t>
    </dgm:pt>
    <dgm:pt modelId="{507DBEF4-6F5A-4A0B-9FFD-4000A9A4992F}" type="parTrans" cxnId="{9781109F-5AA4-409C-9CF0-C69091E224E4}">
      <dgm:prSet/>
      <dgm:spPr/>
      <dgm:t>
        <a:bodyPr/>
        <a:lstStyle/>
        <a:p>
          <a:endParaRPr lang="en-US" sz="2400"/>
        </a:p>
      </dgm:t>
    </dgm:pt>
    <dgm:pt modelId="{78E112D0-2385-45AA-BAD1-F3EEE8AF5C4A}" type="sibTrans" cxnId="{9781109F-5AA4-409C-9CF0-C69091E224E4}">
      <dgm:prSet/>
      <dgm:spPr/>
      <dgm:t>
        <a:bodyPr/>
        <a:lstStyle/>
        <a:p>
          <a:endParaRPr lang="en-US" sz="2400"/>
        </a:p>
      </dgm:t>
    </dgm:pt>
    <dgm:pt modelId="{B2ABEDB5-42D6-4BBE-88AA-2A8BAFB5A9B2}" type="pres">
      <dgm:prSet presAssocID="{039FA9B1-DB3F-4308-A717-F7EA09981E73}" presName="linear" presStyleCnt="0">
        <dgm:presLayoutVars>
          <dgm:animLvl val="lvl"/>
          <dgm:resizeHandles val="exact"/>
        </dgm:presLayoutVars>
      </dgm:prSet>
      <dgm:spPr/>
    </dgm:pt>
    <dgm:pt modelId="{FF4CECB9-B3AF-4355-B0E6-256898B192A0}" type="pres">
      <dgm:prSet presAssocID="{2273801E-900E-4460-9A56-C5C4DAA0B7FD}" presName="parentText" presStyleLbl="node1" presStyleIdx="0" presStyleCnt="3">
        <dgm:presLayoutVars>
          <dgm:chMax val="0"/>
          <dgm:bulletEnabled val="1"/>
        </dgm:presLayoutVars>
      </dgm:prSet>
      <dgm:spPr/>
    </dgm:pt>
    <dgm:pt modelId="{D3624242-A065-4C74-A503-0C44D3891738}" type="pres">
      <dgm:prSet presAssocID="{5EE348DF-73B9-4EE5-A365-982ACA2CAF2C}" presName="spacer" presStyleCnt="0"/>
      <dgm:spPr/>
    </dgm:pt>
    <dgm:pt modelId="{C0B4C1D6-9623-4AD3-A8EF-3EF4251C552F}" type="pres">
      <dgm:prSet presAssocID="{63D6D7AB-9AB6-4D94-9AF7-2F1026F55601}" presName="parentText" presStyleLbl="node1" presStyleIdx="1" presStyleCnt="3">
        <dgm:presLayoutVars>
          <dgm:chMax val="0"/>
          <dgm:bulletEnabled val="1"/>
        </dgm:presLayoutVars>
      </dgm:prSet>
      <dgm:spPr/>
    </dgm:pt>
    <dgm:pt modelId="{286A5CB4-3FA7-4FA6-B511-406A7CEE7DAA}" type="pres">
      <dgm:prSet presAssocID="{37FDC929-14A3-440F-B6FD-5CCA17133AD3}" presName="spacer" presStyleCnt="0"/>
      <dgm:spPr/>
    </dgm:pt>
    <dgm:pt modelId="{266E9A9D-0BE5-4082-9668-937006D0827E}" type="pres">
      <dgm:prSet presAssocID="{5FF49ECE-7C2F-438A-9EE1-6ACF0A9F2F29}" presName="parentText" presStyleLbl="node1" presStyleIdx="2" presStyleCnt="3">
        <dgm:presLayoutVars>
          <dgm:chMax val="0"/>
          <dgm:bulletEnabled val="1"/>
        </dgm:presLayoutVars>
      </dgm:prSet>
      <dgm:spPr/>
    </dgm:pt>
  </dgm:ptLst>
  <dgm:cxnLst>
    <dgm:cxn modelId="{B0260809-06F2-436A-8BF3-F0B3D0791EF7}" type="presOf" srcId="{63D6D7AB-9AB6-4D94-9AF7-2F1026F55601}" destId="{C0B4C1D6-9623-4AD3-A8EF-3EF4251C552F}" srcOrd="0" destOrd="0" presId="urn:microsoft.com/office/officeart/2005/8/layout/vList2"/>
    <dgm:cxn modelId="{040E8709-2833-4973-9C25-8A280F921A76}" srcId="{039FA9B1-DB3F-4308-A717-F7EA09981E73}" destId="{63D6D7AB-9AB6-4D94-9AF7-2F1026F55601}" srcOrd="1" destOrd="0" parTransId="{0C68679C-2E6C-4B64-93A6-3580D766B3CE}" sibTransId="{37FDC929-14A3-440F-B6FD-5CCA17133AD3}"/>
    <dgm:cxn modelId="{A4969562-F903-469C-A42F-DE06D7AF76BB}" type="presOf" srcId="{5FF49ECE-7C2F-438A-9EE1-6ACF0A9F2F29}" destId="{266E9A9D-0BE5-4082-9668-937006D0827E}" srcOrd="0" destOrd="0" presId="urn:microsoft.com/office/officeart/2005/8/layout/vList2"/>
    <dgm:cxn modelId="{664B136B-6BAB-4251-B2F3-EDE35A338695}" type="presOf" srcId="{039FA9B1-DB3F-4308-A717-F7EA09981E73}" destId="{B2ABEDB5-42D6-4BBE-88AA-2A8BAFB5A9B2}" srcOrd="0" destOrd="0" presId="urn:microsoft.com/office/officeart/2005/8/layout/vList2"/>
    <dgm:cxn modelId="{1334B179-08EA-425B-9BFE-10AF47E41E51}" srcId="{039FA9B1-DB3F-4308-A717-F7EA09981E73}" destId="{2273801E-900E-4460-9A56-C5C4DAA0B7FD}" srcOrd="0" destOrd="0" parTransId="{05D48437-094C-4256-926A-A212CC43C005}" sibTransId="{5EE348DF-73B9-4EE5-A365-982ACA2CAF2C}"/>
    <dgm:cxn modelId="{6986E797-7860-4DE5-80FF-DE12558647DA}" type="presOf" srcId="{2273801E-900E-4460-9A56-C5C4DAA0B7FD}" destId="{FF4CECB9-B3AF-4355-B0E6-256898B192A0}" srcOrd="0" destOrd="0" presId="urn:microsoft.com/office/officeart/2005/8/layout/vList2"/>
    <dgm:cxn modelId="{9781109F-5AA4-409C-9CF0-C69091E224E4}" srcId="{039FA9B1-DB3F-4308-A717-F7EA09981E73}" destId="{5FF49ECE-7C2F-438A-9EE1-6ACF0A9F2F29}" srcOrd="2" destOrd="0" parTransId="{507DBEF4-6F5A-4A0B-9FFD-4000A9A4992F}" sibTransId="{78E112D0-2385-45AA-BAD1-F3EEE8AF5C4A}"/>
    <dgm:cxn modelId="{BE000CA5-5383-47F7-BFBE-454EC26B4B73}" type="presParOf" srcId="{B2ABEDB5-42D6-4BBE-88AA-2A8BAFB5A9B2}" destId="{FF4CECB9-B3AF-4355-B0E6-256898B192A0}" srcOrd="0" destOrd="0" presId="urn:microsoft.com/office/officeart/2005/8/layout/vList2"/>
    <dgm:cxn modelId="{C5054BE9-AB58-45E4-9772-41C1D50AF491}" type="presParOf" srcId="{B2ABEDB5-42D6-4BBE-88AA-2A8BAFB5A9B2}" destId="{D3624242-A065-4C74-A503-0C44D3891738}" srcOrd="1" destOrd="0" presId="urn:microsoft.com/office/officeart/2005/8/layout/vList2"/>
    <dgm:cxn modelId="{DDBEB3C3-EEBB-4CD1-8D9A-C878DF285DCD}" type="presParOf" srcId="{B2ABEDB5-42D6-4BBE-88AA-2A8BAFB5A9B2}" destId="{C0B4C1D6-9623-4AD3-A8EF-3EF4251C552F}" srcOrd="2" destOrd="0" presId="urn:microsoft.com/office/officeart/2005/8/layout/vList2"/>
    <dgm:cxn modelId="{9B5F11CF-DE7E-42DD-B3B5-9FAA2C2F4A2B}" type="presParOf" srcId="{B2ABEDB5-42D6-4BBE-88AA-2A8BAFB5A9B2}" destId="{286A5CB4-3FA7-4FA6-B511-406A7CEE7DAA}" srcOrd="3" destOrd="0" presId="urn:microsoft.com/office/officeart/2005/8/layout/vList2"/>
    <dgm:cxn modelId="{5CA93399-797A-4420-9CBE-9411E67DF951}" type="presParOf" srcId="{B2ABEDB5-42D6-4BBE-88AA-2A8BAFB5A9B2}" destId="{266E9A9D-0BE5-4082-9668-937006D0827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CA7B62-0EFB-4350-880B-0A03E48D55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123707-FF7B-4D46-9743-575C96B9732E}">
      <dgm:prSet/>
      <dgm:spPr/>
      <dgm:t>
        <a:bodyPr/>
        <a:lstStyle/>
        <a:p>
          <a:pPr>
            <a:lnSpc>
              <a:spcPct val="100000"/>
            </a:lnSpc>
          </a:pPr>
          <a:r>
            <a:rPr lang="en-GB" dirty="0"/>
            <a:t>Agile is the most common software development methodology</a:t>
          </a:r>
          <a:endParaRPr lang="en-US" dirty="0"/>
        </a:p>
      </dgm:t>
    </dgm:pt>
    <dgm:pt modelId="{64D956FE-60A4-47D4-9447-09B4F3667973}" type="parTrans" cxnId="{ACF3C73C-48D0-45EC-B808-B7A1E14F14F2}">
      <dgm:prSet/>
      <dgm:spPr/>
      <dgm:t>
        <a:bodyPr/>
        <a:lstStyle/>
        <a:p>
          <a:endParaRPr lang="en-US"/>
        </a:p>
      </dgm:t>
    </dgm:pt>
    <dgm:pt modelId="{8A969461-6B0B-44A1-A92A-E62C3A40841C}" type="sibTrans" cxnId="{ACF3C73C-48D0-45EC-B808-B7A1E14F14F2}">
      <dgm:prSet/>
      <dgm:spPr/>
      <dgm:t>
        <a:bodyPr/>
        <a:lstStyle/>
        <a:p>
          <a:endParaRPr lang="en-US"/>
        </a:p>
      </dgm:t>
    </dgm:pt>
    <dgm:pt modelId="{012D8B49-DCC7-44E8-A32B-D605A15BACDB}">
      <dgm:prSet/>
      <dgm:spPr/>
      <dgm:t>
        <a:bodyPr/>
        <a:lstStyle/>
        <a:p>
          <a:pPr>
            <a:lnSpc>
              <a:spcPct val="100000"/>
            </a:lnSpc>
          </a:pPr>
          <a:r>
            <a:rPr lang="en-GB" dirty="0"/>
            <a:t>It is an evolutionary methodology</a:t>
          </a:r>
          <a:endParaRPr lang="en-US" dirty="0"/>
        </a:p>
      </dgm:t>
    </dgm:pt>
    <dgm:pt modelId="{59F41490-D7D7-4AC4-888E-BDCB757E4529}" type="parTrans" cxnId="{0D83E82D-7252-4A88-9B67-C0D51135408E}">
      <dgm:prSet/>
      <dgm:spPr/>
      <dgm:t>
        <a:bodyPr/>
        <a:lstStyle/>
        <a:p>
          <a:endParaRPr lang="en-US"/>
        </a:p>
      </dgm:t>
    </dgm:pt>
    <dgm:pt modelId="{80E9E217-867D-4CBF-A077-65038D465D96}" type="sibTrans" cxnId="{0D83E82D-7252-4A88-9B67-C0D51135408E}">
      <dgm:prSet/>
      <dgm:spPr/>
      <dgm:t>
        <a:bodyPr/>
        <a:lstStyle/>
        <a:p>
          <a:endParaRPr lang="en-US"/>
        </a:p>
      </dgm:t>
    </dgm:pt>
    <dgm:pt modelId="{BC24A49C-D7B2-48DE-8577-BA0B6D543274}">
      <dgm:prSet/>
      <dgm:spPr/>
      <dgm:t>
        <a:bodyPr/>
        <a:lstStyle/>
        <a:p>
          <a:pPr>
            <a:lnSpc>
              <a:spcPct val="100000"/>
            </a:lnSpc>
          </a:pPr>
          <a:r>
            <a:rPr lang="en-GB"/>
            <a:t>The software solution is developed through early prototype or iteration releases</a:t>
          </a:r>
          <a:endParaRPr lang="en-US"/>
        </a:p>
      </dgm:t>
    </dgm:pt>
    <dgm:pt modelId="{0E07D975-B838-46FB-97FB-C97FDB1BEA90}" type="parTrans" cxnId="{61076593-FD39-4414-8C71-55C17A399A50}">
      <dgm:prSet/>
      <dgm:spPr/>
      <dgm:t>
        <a:bodyPr/>
        <a:lstStyle/>
        <a:p>
          <a:endParaRPr lang="en-US"/>
        </a:p>
      </dgm:t>
    </dgm:pt>
    <dgm:pt modelId="{CCB20F47-1C8B-40E8-AC33-C9856FD40A5B}" type="sibTrans" cxnId="{61076593-FD39-4414-8C71-55C17A399A50}">
      <dgm:prSet/>
      <dgm:spPr/>
      <dgm:t>
        <a:bodyPr/>
        <a:lstStyle/>
        <a:p>
          <a:endParaRPr lang="en-US"/>
        </a:p>
      </dgm:t>
    </dgm:pt>
    <dgm:pt modelId="{ACEC46CB-957C-46CD-B8A6-42211C2E0588}" type="pres">
      <dgm:prSet presAssocID="{D8CA7B62-0EFB-4350-880B-0A03E48D5578}" presName="root" presStyleCnt="0">
        <dgm:presLayoutVars>
          <dgm:dir/>
          <dgm:resizeHandles val="exact"/>
        </dgm:presLayoutVars>
      </dgm:prSet>
      <dgm:spPr/>
    </dgm:pt>
    <dgm:pt modelId="{3DF13622-D09D-4407-8B07-5AEBA7ECB9C2}" type="pres">
      <dgm:prSet presAssocID="{B6123707-FF7B-4D46-9743-575C96B9732E}" presName="compNode" presStyleCnt="0"/>
      <dgm:spPr/>
    </dgm:pt>
    <dgm:pt modelId="{08EDA9F6-560B-4ED2-B841-AD54FCE8FE62}" type="pres">
      <dgm:prSet presAssocID="{B6123707-FF7B-4D46-9743-575C96B9732E}" presName="bgRect" presStyleLbl="bgShp" presStyleIdx="0" presStyleCnt="3"/>
      <dgm:spPr/>
    </dgm:pt>
    <dgm:pt modelId="{7521963F-2314-4C44-B3F7-0925C2B5357B}" type="pres">
      <dgm:prSet presAssocID="{B6123707-FF7B-4D46-9743-575C96B973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rrow Circle"/>
        </a:ext>
      </dgm:extLst>
    </dgm:pt>
    <dgm:pt modelId="{8A2C8BE6-02B7-4AC3-8CDC-977A4D6B8FC2}" type="pres">
      <dgm:prSet presAssocID="{B6123707-FF7B-4D46-9743-575C96B9732E}" presName="spaceRect" presStyleCnt="0"/>
      <dgm:spPr/>
    </dgm:pt>
    <dgm:pt modelId="{5B7C080B-6FA2-45AB-BD4D-58B90E52145A}" type="pres">
      <dgm:prSet presAssocID="{B6123707-FF7B-4D46-9743-575C96B9732E}" presName="parTx" presStyleLbl="revTx" presStyleIdx="0" presStyleCnt="3">
        <dgm:presLayoutVars>
          <dgm:chMax val="0"/>
          <dgm:chPref val="0"/>
        </dgm:presLayoutVars>
      </dgm:prSet>
      <dgm:spPr/>
    </dgm:pt>
    <dgm:pt modelId="{5BD1010D-9A5B-4043-828F-E4FE10E31C36}" type="pres">
      <dgm:prSet presAssocID="{8A969461-6B0B-44A1-A92A-E62C3A40841C}" presName="sibTrans" presStyleCnt="0"/>
      <dgm:spPr/>
    </dgm:pt>
    <dgm:pt modelId="{0856F777-0834-44F2-B90D-B41AFED512BC}" type="pres">
      <dgm:prSet presAssocID="{012D8B49-DCC7-44E8-A32B-D605A15BACDB}" presName="compNode" presStyleCnt="0"/>
      <dgm:spPr/>
    </dgm:pt>
    <dgm:pt modelId="{87EDD6E1-64B6-47A3-9625-60FC8F91A09D}" type="pres">
      <dgm:prSet presAssocID="{012D8B49-DCC7-44E8-A32B-D605A15BACDB}" presName="bgRect" presStyleLbl="bgShp" presStyleIdx="1" presStyleCnt="3"/>
      <dgm:spPr/>
    </dgm:pt>
    <dgm:pt modelId="{F1A5FC8F-B77B-44D3-BAEC-1BB81B506B96}" type="pres">
      <dgm:prSet presAssocID="{012D8B49-DCC7-44E8-A32B-D605A15BAC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ead with Gears"/>
        </a:ext>
      </dgm:extLst>
    </dgm:pt>
    <dgm:pt modelId="{63B73673-32D0-434B-8B5A-4C6C90AB2F1F}" type="pres">
      <dgm:prSet presAssocID="{012D8B49-DCC7-44E8-A32B-D605A15BACDB}" presName="spaceRect" presStyleCnt="0"/>
      <dgm:spPr/>
    </dgm:pt>
    <dgm:pt modelId="{CBA63D8F-B3EE-491C-8EAD-9B787148BE56}" type="pres">
      <dgm:prSet presAssocID="{012D8B49-DCC7-44E8-A32B-D605A15BACDB}" presName="parTx" presStyleLbl="revTx" presStyleIdx="1" presStyleCnt="3">
        <dgm:presLayoutVars>
          <dgm:chMax val="0"/>
          <dgm:chPref val="0"/>
        </dgm:presLayoutVars>
      </dgm:prSet>
      <dgm:spPr/>
    </dgm:pt>
    <dgm:pt modelId="{B3F9E03D-B4EE-42B2-87BB-D2CFA6BF85DB}" type="pres">
      <dgm:prSet presAssocID="{80E9E217-867D-4CBF-A077-65038D465D96}" presName="sibTrans" presStyleCnt="0"/>
      <dgm:spPr/>
    </dgm:pt>
    <dgm:pt modelId="{939BBD81-0AE0-4D50-AE46-EB1D8ED8640F}" type="pres">
      <dgm:prSet presAssocID="{BC24A49C-D7B2-48DE-8577-BA0B6D543274}" presName="compNode" presStyleCnt="0"/>
      <dgm:spPr/>
    </dgm:pt>
    <dgm:pt modelId="{8DEEC7DA-FEC4-43A8-942D-4B30C70D6EDF}" type="pres">
      <dgm:prSet presAssocID="{BC24A49C-D7B2-48DE-8577-BA0B6D543274}" presName="bgRect" presStyleLbl="bgShp" presStyleIdx="2" presStyleCnt="3"/>
      <dgm:spPr/>
    </dgm:pt>
    <dgm:pt modelId="{EF0F532F-6CBB-4B06-97A8-5B38C6CF4E26}" type="pres">
      <dgm:prSet presAssocID="{BC24A49C-D7B2-48DE-8577-BA0B6D54327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5AF92ED3-6DE1-40FF-A658-EEDA8F0EBE7D}" type="pres">
      <dgm:prSet presAssocID="{BC24A49C-D7B2-48DE-8577-BA0B6D543274}" presName="spaceRect" presStyleCnt="0"/>
      <dgm:spPr/>
    </dgm:pt>
    <dgm:pt modelId="{AA9BCEAE-60E1-4B7C-A05F-DCFDBC2599FF}" type="pres">
      <dgm:prSet presAssocID="{BC24A49C-D7B2-48DE-8577-BA0B6D543274}" presName="parTx" presStyleLbl="revTx" presStyleIdx="2" presStyleCnt="3">
        <dgm:presLayoutVars>
          <dgm:chMax val="0"/>
          <dgm:chPref val="0"/>
        </dgm:presLayoutVars>
      </dgm:prSet>
      <dgm:spPr/>
    </dgm:pt>
  </dgm:ptLst>
  <dgm:cxnLst>
    <dgm:cxn modelId="{17392E04-ADB7-4C12-B954-7D4DF4D1BBB2}" type="presOf" srcId="{B6123707-FF7B-4D46-9743-575C96B9732E}" destId="{5B7C080B-6FA2-45AB-BD4D-58B90E52145A}" srcOrd="0" destOrd="0" presId="urn:microsoft.com/office/officeart/2018/2/layout/IconVerticalSolidList"/>
    <dgm:cxn modelId="{0D83E82D-7252-4A88-9B67-C0D51135408E}" srcId="{D8CA7B62-0EFB-4350-880B-0A03E48D5578}" destId="{012D8B49-DCC7-44E8-A32B-D605A15BACDB}" srcOrd="1" destOrd="0" parTransId="{59F41490-D7D7-4AC4-888E-BDCB757E4529}" sibTransId="{80E9E217-867D-4CBF-A077-65038D465D96}"/>
    <dgm:cxn modelId="{ACF3C73C-48D0-45EC-B808-B7A1E14F14F2}" srcId="{D8CA7B62-0EFB-4350-880B-0A03E48D5578}" destId="{B6123707-FF7B-4D46-9743-575C96B9732E}" srcOrd="0" destOrd="0" parTransId="{64D956FE-60A4-47D4-9447-09B4F3667973}" sibTransId="{8A969461-6B0B-44A1-A92A-E62C3A40841C}"/>
    <dgm:cxn modelId="{4EA8F042-63ED-4E8A-8F2E-A9960AE73C6A}" type="presOf" srcId="{012D8B49-DCC7-44E8-A32B-D605A15BACDB}" destId="{CBA63D8F-B3EE-491C-8EAD-9B787148BE56}" srcOrd="0" destOrd="0" presId="urn:microsoft.com/office/officeart/2018/2/layout/IconVerticalSolidList"/>
    <dgm:cxn modelId="{74526180-5C24-4A62-A42D-36E9A102F492}" type="presOf" srcId="{D8CA7B62-0EFB-4350-880B-0A03E48D5578}" destId="{ACEC46CB-957C-46CD-B8A6-42211C2E0588}" srcOrd="0" destOrd="0" presId="urn:microsoft.com/office/officeart/2018/2/layout/IconVerticalSolidList"/>
    <dgm:cxn modelId="{61076593-FD39-4414-8C71-55C17A399A50}" srcId="{D8CA7B62-0EFB-4350-880B-0A03E48D5578}" destId="{BC24A49C-D7B2-48DE-8577-BA0B6D543274}" srcOrd="2" destOrd="0" parTransId="{0E07D975-B838-46FB-97FB-C97FDB1BEA90}" sibTransId="{CCB20F47-1C8B-40E8-AC33-C9856FD40A5B}"/>
    <dgm:cxn modelId="{29F243C7-792C-4E18-AF11-A31C9055995C}" type="presOf" srcId="{BC24A49C-D7B2-48DE-8577-BA0B6D543274}" destId="{AA9BCEAE-60E1-4B7C-A05F-DCFDBC2599FF}" srcOrd="0" destOrd="0" presId="urn:microsoft.com/office/officeart/2018/2/layout/IconVerticalSolidList"/>
    <dgm:cxn modelId="{71330DA4-1C70-499A-AC9F-1D412C2D7BB1}" type="presParOf" srcId="{ACEC46CB-957C-46CD-B8A6-42211C2E0588}" destId="{3DF13622-D09D-4407-8B07-5AEBA7ECB9C2}" srcOrd="0" destOrd="0" presId="urn:microsoft.com/office/officeart/2018/2/layout/IconVerticalSolidList"/>
    <dgm:cxn modelId="{6DD6C5C6-97B0-4C73-BDA7-63D158F9AC26}" type="presParOf" srcId="{3DF13622-D09D-4407-8B07-5AEBA7ECB9C2}" destId="{08EDA9F6-560B-4ED2-B841-AD54FCE8FE62}" srcOrd="0" destOrd="0" presId="urn:microsoft.com/office/officeart/2018/2/layout/IconVerticalSolidList"/>
    <dgm:cxn modelId="{C92ACE9E-1C30-485D-AB00-679360C54439}" type="presParOf" srcId="{3DF13622-D09D-4407-8B07-5AEBA7ECB9C2}" destId="{7521963F-2314-4C44-B3F7-0925C2B5357B}" srcOrd="1" destOrd="0" presId="urn:microsoft.com/office/officeart/2018/2/layout/IconVerticalSolidList"/>
    <dgm:cxn modelId="{B6B40134-A9CE-4206-B65C-D77DF2390CAE}" type="presParOf" srcId="{3DF13622-D09D-4407-8B07-5AEBA7ECB9C2}" destId="{8A2C8BE6-02B7-4AC3-8CDC-977A4D6B8FC2}" srcOrd="2" destOrd="0" presId="urn:microsoft.com/office/officeart/2018/2/layout/IconVerticalSolidList"/>
    <dgm:cxn modelId="{419A298D-9BEB-4116-9A2C-78396A3DD1DA}" type="presParOf" srcId="{3DF13622-D09D-4407-8B07-5AEBA7ECB9C2}" destId="{5B7C080B-6FA2-45AB-BD4D-58B90E52145A}" srcOrd="3" destOrd="0" presId="urn:microsoft.com/office/officeart/2018/2/layout/IconVerticalSolidList"/>
    <dgm:cxn modelId="{A51A295D-6A6D-4255-B636-69F94066DB74}" type="presParOf" srcId="{ACEC46CB-957C-46CD-B8A6-42211C2E0588}" destId="{5BD1010D-9A5B-4043-828F-E4FE10E31C36}" srcOrd="1" destOrd="0" presId="urn:microsoft.com/office/officeart/2018/2/layout/IconVerticalSolidList"/>
    <dgm:cxn modelId="{BBC573E9-0329-4041-ADD6-1DDF666111B7}" type="presParOf" srcId="{ACEC46CB-957C-46CD-B8A6-42211C2E0588}" destId="{0856F777-0834-44F2-B90D-B41AFED512BC}" srcOrd="2" destOrd="0" presId="urn:microsoft.com/office/officeart/2018/2/layout/IconVerticalSolidList"/>
    <dgm:cxn modelId="{F329B422-0DBE-4423-94F4-F3514D2EB86A}" type="presParOf" srcId="{0856F777-0834-44F2-B90D-B41AFED512BC}" destId="{87EDD6E1-64B6-47A3-9625-60FC8F91A09D}" srcOrd="0" destOrd="0" presId="urn:microsoft.com/office/officeart/2018/2/layout/IconVerticalSolidList"/>
    <dgm:cxn modelId="{59805C99-EA4A-4E21-9F8A-4CFFD56A8EDF}" type="presParOf" srcId="{0856F777-0834-44F2-B90D-B41AFED512BC}" destId="{F1A5FC8F-B77B-44D3-BAEC-1BB81B506B96}" srcOrd="1" destOrd="0" presId="urn:microsoft.com/office/officeart/2018/2/layout/IconVerticalSolidList"/>
    <dgm:cxn modelId="{58B9F256-9ABE-4CAF-805D-D28FE0507865}" type="presParOf" srcId="{0856F777-0834-44F2-B90D-B41AFED512BC}" destId="{63B73673-32D0-434B-8B5A-4C6C90AB2F1F}" srcOrd="2" destOrd="0" presId="urn:microsoft.com/office/officeart/2018/2/layout/IconVerticalSolidList"/>
    <dgm:cxn modelId="{07E4F800-2761-4B26-8C3B-998BBB77099A}" type="presParOf" srcId="{0856F777-0834-44F2-B90D-B41AFED512BC}" destId="{CBA63D8F-B3EE-491C-8EAD-9B787148BE56}" srcOrd="3" destOrd="0" presId="urn:microsoft.com/office/officeart/2018/2/layout/IconVerticalSolidList"/>
    <dgm:cxn modelId="{FA4E70FA-85F7-40FD-B632-AC198D6642A6}" type="presParOf" srcId="{ACEC46CB-957C-46CD-B8A6-42211C2E0588}" destId="{B3F9E03D-B4EE-42B2-87BB-D2CFA6BF85DB}" srcOrd="3" destOrd="0" presId="urn:microsoft.com/office/officeart/2018/2/layout/IconVerticalSolidList"/>
    <dgm:cxn modelId="{285CC8F4-7A6D-4C5A-9ECE-B16AE172EE38}" type="presParOf" srcId="{ACEC46CB-957C-46CD-B8A6-42211C2E0588}" destId="{939BBD81-0AE0-4D50-AE46-EB1D8ED8640F}" srcOrd="4" destOrd="0" presId="urn:microsoft.com/office/officeart/2018/2/layout/IconVerticalSolidList"/>
    <dgm:cxn modelId="{E5941DB4-5CBE-496A-8DC8-03F07451A9E9}" type="presParOf" srcId="{939BBD81-0AE0-4D50-AE46-EB1D8ED8640F}" destId="{8DEEC7DA-FEC4-43A8-942D-4B30C70D6EDF}" srcOrd="0" destOrd="0" presId="urn:microsoft.com/office/officeart/2018/2/layout/IconVerticalSolidList"/>
    <dgm:cxn modelId="{3865D0D3-720E-475A-9454-E8F3BA6AF6A3}" type="presParOf" srcId="{939BBD81-0AE0-4D50-AE46-EB1D8ED8640F}" destId="{EF0F532F-6CBB-4B06-97A8-5B38C6CF4E26}" srcOrd="1" destOrd="0" presId="urn:microsoft.com/office/officeart/2018/2/layout/IconVerticalSolidList"/>
    <dgm:cxn modelId="{9B593A20-BD31-4790-9753-D921515F895A}" type="presParOf" srcId="{939BBD81-0AE0-4D50-AE46-EB1D8ED8640F}" destId="{5AF92ED3-6DE1-40FF-A658-EEDA8F0EBE7D}" srcOrd="2" destOrd="0" presId="urn:microsoft.com/office/officeart/2018/2/layout/IconVerticalSolidList"/>
    <dgm:cxn modelId="{01820317-5C8A-4871-A17C-ACB23DA28CCA}" type="presParOf" srcId="{939BBD81-0AE0-4D50-AE46-EB1D8ED8640F}" destId="{AA9BCEAE-60E1-4B7C-A05F-DCFDBC2599F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79EEC42-6DDD-475F-9535-D9611B24D4B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A778CA3-BC10-4D17-BB30-2B3DDB81FE00}">
      <dgm:prSet/>
      <dgm:spPr/>
      <dgm:t>
        <a:bodyPr/>
        <a:lstStyle/>
        <a:p>
          <a:pPr>
            <a:lnSpc>
              <a:spcPct val="100000"/>
            </a:lnSpc>
          </a:pPr>
          <a:r>
            <a:rPr lang="en-GB" dirty="0"/>
            <a:t>Supports the product owner by gathering requirements and providing guidance on </a:t>
          </a:r>
          <a:br>
            <a:rPr lang="en-GB" dirty="0"/>
          </a:br>
          <a:r>
            <a:rPr lang="en-GB" dirty="0"/>
            <a:t>what to build. </a:t>
          </a:r>
          <a:endParaRPr lang="en-US" dirty="0"/>
        </a:p>
      </dgm:t>
    </dgm:pt>
    <dgm:pt modelId="{5F39A3FB-6139-400B-8BCD-FE400151DC61}" type="parTrans" cxnId="{D2D51842-8C07-4E6B-9577-E8A368B0BA41}">
      <dgm:prSet/>
      <dgm:spPr/>
      <dgm:t>
        <a:bodyPr/>
        <a:lstStyle/>
        <a:p>
          <a:endParaRPr lang="en-US"/>
        </a:p>
      </dgm:t>
    </dgm:pt>
    <dgm:pt modelId="{8EC7B54F-CC0B-4CBE-9EF4-8F71643291CC}" type="sibTrans" cxnId="{D2D51842-8C07-4E6B-9577-E8A368B0BA41}">
      <dgm:prSet/>
      <dgm:spPr/>
      <dgm:t>
        <a:bodyPr/>
        <a:lstStyle/>
        <a:p>
          <a:endParaRPr lang="en-US"/>
        </a:p>
      </dgm:t>
    </dgm:pt>
    <dgm:pt modelId="{B35742BC-AB81-49DC-88A7-933C1D7328E3}">
      <dgm:prSet/>
      <dgm:spPr/>
      <dgm:t>
        <a:bodyPr/>
        <a:lstStyle/>
        <a:p>
          <a:pPr>
            <a:lnSpc>
              <a:spcPct val="100000"/>
            </a:lnSpc>
          </a:pPr>
          <a:r>
            <a:rPr lang="en-GB"/>
            <a:t>They usually work across many products.</a:t>
          </a:r>
          <a:endParaRPr lang="en-US"/>
        </a:p>
      </dgm:t>
    </dgm:pt>
    <dgm:pt modelId="{F36E9467-5C36-4A96-8CD7-0F3AD6CEA7C9}" type="parTrans" cxnId="{C03ABCCC-9728-48B4-9BDA-D2833C3B6680}">
      <dgm:prSet/>
      <dgm:spPr/>
      <dgm:t>
        <a:bodyPr/>
        <a:lstStyle/>
        <a:p>
          <a:endParaRPr lang="en-US"/>
        </a:p>
      </dgm:t>
    </dgm:pt>
    <dgm:pt modelId="{EC87ED7B-B314-44CE-A435-B1F83B46D749}" type="sibTrans" cxnId="{C03ABCCC-9728-48B4-9BDA-D2833C3B6680}">
      <dgm:prSet/>
      <dgm:spPr/>
      <dgm:t>
        <a:bodyPr/>
        <a:lstStyle/>
        <a:p>
          <a:endParaRPr lang="en-US"/>
        </a:p>
      </dgm:t>
    </dgm:pt>
    <dgm:pt modelId="{E8CF8A2B-200B-42F7-B324-F96D7AB513FA}" type="pres">
      <dgm:prSet presAssocID="{E79EEC42-6DDD-475F-9535-D9611B24D4B1}" presName="root" presStyleCnt="0">
        <dgm:presLayoutVars>
          <dgm:dir/>
          <dgm:resizeHandles val="exact"/>
        </dgm:presLayoutVars>
      </dgm:prSet>
      <dgm:spPr/>
    </dgm:pt>
    <dgm:pt modelId="{1D9F4A1C-A160-4977-9AE9-F87E1785F8FD}" type="pres">
      <dgm:prSet presAssocID="{5A778CA3-BC10-4D17-BB30-2B3DDB81FE00}" presName="compNode" presStyleCnt="0"/>
      <dgm:spPr/>
    </dgm:pt>
    <dgm:pt modelId="{8ED89A7A-641A-43C7-AA2B-8AE28E8CD430}" type="pres">
      <dgm:prSet presAssocID="{5A778CA3-BC10-4D17-BB30-2B3DDB81FE00}" presName="bgRect" presStyleLbl="bgShp" presStyleIdx="0" presStyleCnt="2"/>
      <dgm:spPr/>
    </dgm:pt>
    <dgm:pt modelId="{5E2BC4B1-645F-47A2-B84F-D2018CC3D47E}" type="pres">
      <dgm:prSet presAssocID="{5A778CA3-BC10-4D17-BB30-2B3DDB81FE0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Gears"/>
        </a:ext>
      </dgm:extLst>
    </dgm:pt>
    <dgm:pt modelId="{BF9AE513-ED92-4730-B483-59F0084FC25A}" type="pres">
      <dgm:prSet presAssocID="{5A778CA3-BC10-4D17-BB30-2B3DDB81FE00}" presName="spaceRect" presStyleCnt="0"/>
      <dgm:spPr/>
    </dgm:pt>
    <dgm:pt modelId="{F524F4AA-8927-4B94-9010-F6C41713C966}" type="pres">
      <dgm:prSet presAssocID="{5A778CA3-BC10-4D17-BB30-2B3DDB81FE00}" presName="parTx" presStyleLbl="revTx" presStyleIdx="0" presStyleCnt="2">
        <dgm:presLayoutVars>
          <dgm:chMax val="0"/>
          <dgm:chPref val="0"/>
        </dgm:presLayoutVars>
      </dgm:prSet>
      <dgm:spPr/>
    </dgm:pt>
    <dgm:pt modelId="{0C47137D-6613-4C51-9014-79F684F06BEE}" type="pres">
      <dgm:prSet presAssocID="{8EC7B54F-CC0B-4CBE-9EF4-8F71643291CC}" presName="sibTrans" presStyleCnt="0"/>
      <dgm:spPr/>
    </dgm:pt>
    <dgm:pt modelId="{AF355ED7-E1BD-45B2-9349-4892526CFDC1}" type="pres">
      <dgm:prSet presAssocID="{B35742BC-AB81-49DC-88A7-933C1D7328E3}" presName="compNode" presStyleCnt="0"/>
      <dgm:spPr/>
    </dgm:pt>
    <dgm:pt modelId="{16C168B5-1430-4E11-ADA0-335548481FE2}" type="pres">
      <dgm:prSet presAssocID="{B35742BC-AB81-49DC-88A7-933C1D7328E3}" presName="bgRect" presStyleLbl="bgShp" presStyleIdx="1" presStyleCnt="2"/>
      <dgm:spPr/>
    </dgm:pt>
    <dgm:pt modelId="{619DB298-D33B-4935-9C88-DE31A7DB8410}" type="pres">
      <dgm:prSet presAssocID="{B35742BC-AB81-49DC-88A7-933C1D7328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ctory"/>
        </a:ext>
      </dgm:extLst>
    </dgm:pt>
    <dgm:pt modelId="{CFD6E2C5-AB74-4387-A5BE-D0E8A181A55F}" type="pres">
      <dgm:prSet presAssocID="{B35742BC-AB81-49DC-88A7-933C1D7328E3}" presName="spaceRect" presStyleCnt="0"/>
      <dgm:spPr/>
    </dgm:pt>
    <dgm:pt modelId="{F1FDC25C-CE2C-44CB-A4F7-346517D9BF72}" type="pres">
      <dgm:prSet presAssocID="{B35742BC-AB81-49DC-88A7-933C1D7328E3}" presName="parTx" presStyleLbl="revTx" presStyleIdx="1" presStyleCnt="2">
        <dgm:presLayoutVars>
          <dgm:chMax val="0"/>
          <dgm:chPref val="0"/>
        </dgm:presLayoutVars>
      </dgm:prSet>
      <dgm:spPr/>
    </dgm:pt>
  </dgm:ptLst>
  <dgm:cxnLst>
    <dgm:cxn modelId="{09383609-EEB2-4113-B1B5-E2E03530FF4A}" type="presOf" srcId="{B35742BC-AB81-49DC-88A7-933C1D7328E3}" destId="{F1FDC25C-CE2C-44CB-A4F7-346517D9BF72}" srcOrd="0" destOrd="0" presId="urn:microsoft.com/office/officeart/2018/2/layout/IconVerticalSolidList"/>
    <dgm:cxn modelId="{971CE90F-1F79-461B-934F-71534DE7B9C4}" type="presOf" srcId="{E79EEC42-6DDD-475F-9535-D9611B24D4B1}" destId="{E8CF8A2B-200B-42F7-B324-F96D7AB513FA}" srcOrd="0" destOrd="0" presId="urn:microsoft.com/office/officeart/2018/2/layout/IconVerticalSolidList"/>
    <dgm:cxn modelId="{D2D51842-8C07-4E6B-9577-E8A368B0BA41}" srcId="{E79EEC42-6DDD-475F-9535-D9611B24D4B1}" destId="{5A778CA3-BC10-4D17-BB30-2B3DDB81FE00}" srcOrd="0" destOrd="0" parTransId="{5F39A3FB-6139-400B-8BCD-FE400151DC61}" sibTransId="{8EC7B54F-CC0B-4CBE-9EF4-8F71643291CC}"/>
    <dgm:cxn modelId="{5E356EA3-EFC7-4B6C-AAE6-AACDCFCD7C48}" type="presOf" srcId="{5A778CA3-BC10-4D17-BB30-2B3DDB81FE00}" destId="{F524F4AA-8927-4B94-9010-F6C41713C966}" srcOrd="0" destOrd="0" presId="urn:microsoft.com/office/officeart/2018/2/layout/IconVerticalSolidList"/>
    <dgm:cxn modelId="{C03ABCCC-9728-48B4-9BDA-D2833C3B6680}" srcId="{E79EEC42-6DDD-475F-9535-D9611B24D4B1}" destId="{B35742BC-AB81-49DC-88A7-933C1D7328E3}" srcOrd="1" destOrd="0" parTransId="{F36E9467-5C36-4A96-8CD7-0F3AD6CEA7C9}" sibTransId="{EC87ED7B-B314-44CE-A435-B1F83B46D749}"/>
    <dgm:cxn modelId="{CBFF2C82-59A9-49E2-9354-DBE745A59110}" type="presParOf" srcId="{E8CF8A2B-200B-42F7-B324-F96D7AB513FA}" destId="{1D9F4A1C-A160-4977-9AE9-F87E1785F8FD}" srcOrd="0" destOrd="0" presId="urn:microsoft.com/office/officeart/2018/2/layout/IconVerticalSolidList"/>
    <dgm:cxn modelId="{6F5DB9B6-C659-4EA2-B326-75929FAA35E1}" type="presParOf" srcId="{1D9F4A1C-A160-4977-9AE9-F87E1785F8FD}" destId="{8ED89A7A-641A-43C7-AA2B-8AE28E8CD430}" srcOrd="0" destOrd="0" presId="urn:microsoft.com/office/officeart/2018/2/layout/IconVerticalSolidList"/>
    <dgm:cxn modelId="{A536CCF8-51FF-4BCB-9321-6DE515D14D2D}" type="presParOf" srcId="{1D9F4A1C-A160-4977-9AE9-F87E1785F8FD}" destId="{5E2BC4B1-645F-47A2-B84F-D2018CC3D47E}" srcOrd="1" destOrd="0" presId="urn:microsoft.com/office/officeart/2018/2/layout/IconVerticalSolidList"/>
    <dgm:cxn modelId="{FEB0CCC8-0A2D-462A-AC62-101BA24ABEE3}" type="presParOf" srcId="{1D9F4A1C-A160-4977-9AE9-F87E1785F8FD}" destId="{BF9AE513-ED92-4730-B483-59F0084FC25A}" srcOrd="2" destOrd="0" presId="urn:microsoft.com/office/officeart/2018/2/layout/IconVerticalSolidList"/>
    <dgm:cxn modelId="{8BDEBC9D-D761-46D4-86D8-A3FF32621E13}" type="presParOf" srcId="{1D9F4A1C-A160-4977-9AE9-F87E1785F8FD}" destId="{F524F4AA-8927-4B94-9010-F6C41713C966}" srcOrd="3" destOrd="0" presId="urn:microsoft.com/office/officeart/2018/2/layout/IconVerticalSolidList"/>
    <dgm:cxn modelId="{234784A0-DEE8-42A3-BD90-46577C52C03A}" type="presParOf" srcId="{E8CF8A2B-200B-42F7-B324-F96D7AB513FA}" destId="{0C47137D-6613-4C51-9014-79F684F06BEE}" srcOrd="1" destOrd="0" presId="urn:microsoft.com/office/officeart/2018/2/layout/IconVerticalSolidList"/>
    <dgm:cxn modelId="{EACEDD35-3C67-41FA-A12A-55E1FAC96B6D}" type="presParOf" srcId="{E8CF8A2B-200B-42F7-B324-F96D7AB513FA}" destId="{AF355ED7-E1BD-45B2-9349-4892526CFDC1}" srcOrd="2" destOrd="0" presId="urn:microsoft.com/office/officeart/2018/2/layout/IconVerticalSolidList"/>
    <dgm:cxn modelId="{0F498E2D-48A4-4039-88AB-44B3C2487622}" type="presParOf" srcId="{AF355ED7-E1BD-45B2-9349-4892526CFDC1}" destId="{16C168B5-1430-4E11-ADA0-335548481FE2}" srcOrd="0" destOrd="0" presId="urn:microsoft.com/office/officeart/2018/2/layout/IconVerticalSolidList"/>
    <dgm:cxn modelId="{9E9170F7-D520-46F5-83C6-6CCB1796DD9A}" type="presParOf" srcId="{AF355ED7-E1BD-45B2-9349-4892526CFDC1}" destId="{619DB298-D33B-4935-9C88-DE31A7DB8410}" srcOrd="1" destOrd="0" presId="urn:microsoft.com/office/officeart/2018/2/layout/IconVerticalSolidList"/>
    <dgm:cxn modelId="{FDD11F47-E6A6-472D-8FEE-9275572F0289}" type="presParOf" srcId="{AF355ED7-E1BD-45B2-9349-4892526CFDC1}" destId="{CFD6E2C5-AB74-4387-A5BE-D0E8A181A55F}" srcOrd="2" destOrd="0" presId="urn:microsoft.com/office/officeart/2018/2/layout/IconVerticalSolidList"/>
    <dgm:cxn modelId="{9FB02B1F-82B8-41FF-9DC0-28EF1BB65B28}" type="presParOf" srcId="{AF355ED7-E1BD-45B2-9349-4892526CFDC1}" destId="{F1FDC25C-CE2C-44CB-A4F7-346517D9BF7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C00E83C-E56F-4CCF-99D7-7D508161C76B}"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A5461C0-2A45-4193-AD92-31FAFDE1E7EF}">
      <dgm:prSet custT="1"/>
      <dgm:spPr/>
      <dgm:t>
        <a:bodyPr/>
        <a:lstStyle/>
        <a:p>
          <a:r>
            <a:rPr lang="en-GB" sz="2000" dirty="0"/>
            <a:t>A multi-disciplinary development team usually consists of software architects, designers, programmers and testers.</a:t>
          </a:r>
          <a:endParaRPr lang="en-US" sz="2000" dirty="0"/>
        </a:p>
      </dgm:t>
    </dgm:pt>
    <dgm:pt modelId="{B8BB87F8-60EB-464B-90ED-F20E9CBE404D}" type="parTrans" cxnId="{9311409A-35B1-48A4-A2F6-0BA878AAE976}">
      <dgm:prSet/>
      <dgm:spPr/>
      <dgm:t>
        <a:bodyPr/>
        <a:lstStyle/>
        <a:p>
          <a:endParaRPr lang="en-US" sz="1600"/>
        </a:p>
      </dgm:t>
    </dgm:pt>
    <dgm:pt modelId="{C9F9956C-63B2-4395-B753-FB38872F6AB2}" type="sibTrans" cxnId="{9311409A-35B1-48A4-A2F6-0BA878AAE976}">
      <dgm:prSet/>
      <dgm:spPr/>
      <dgm:t>
        <a:bodyPr/>
        <a:lstStyle/>
        <a:p>
          <a:endParaRPr lang="en-US" sz="1600"/>
        </a:p>
      </dgm:t>
    </dgm:pt>
    <dgm:pt modelId="{90A1587B-A8F1-46F1-87C4-54FCA00F7076}">
      <dgm:prSet custT="1"/>
      <dgm:spPr/>
      <dgm:t>
        <a:bodyPr/>
        <a:lstStyle/>
        <a:p>
          <a:r>
            <a:rPr lang="en-GB" sz="2000" dirty="0"/>
            <a:t>This is a self-organising team.  </a:t>
          </a:r>
          <a:br>
            <a:rPr lang="en-GB" sz="2000" dirty="0"/>
          </a:br>
          <a:r>
            <a:rPr lang="en-GB" sz="2000" dirty="0"/>
            <a:t>They decide how to tackle the items in the sprint backlog.</a:t>
          </a:r>
          <a:endParaRPr lang="en-US" sz="2000" dirty="0"/>
        </a:p>
      </dgm:t>
    </dgm:pt>
    <dgm:pt modelId="{2F3D7830-CACB-4F86-A40E-565986553DBB}" type="parTrans" cxnId="{27E5AEAC-7A7D-4E9D-B7D8-47072976BD36}">
      <dgm:prSet/>
      <dgm:spPr/>
      <dgm:t>
        <a:bodyPr/>
        <a:lstStyle/>
        <a:p>
          <a:endParaRPr lang="en-US" sz="1600"/>
        </a:p>
      </dgm:t>
    </dgm:pt>
    <dgm:pt modelId="{302AC7AB-BB49-4C31-8943-D9C106F9F1CE}" type="sibTrans" cxnId="{27E5AEAC-7A7D-4E9D-B7D8-47072976BD36}">
      <dgm:prSet/>
      <dgm:spPr/>
      <dgm:t>
        <a:bodyPr/>
        <a:lstStyle/>
        <a:p>
          <a:endParaRPr lang="en-US" sz="1600"/>
        </a:p>
      </dgm:t>
    </dgm:pt>
    <dgm:pt modelId="{4EFF56CD-4A76-4BFC-8BBB-71E13ECC5744}">
      <dgm:prSet custT="1"/>
      <dgm:spPr/>
      <dgm:t>
        <a:bodyPr/>
        <a:lstStyle/>
        <a:p>
          <a:r>
            <a:rPr lang="en-GB" sz="2000" dirty="0"/>
            <a:t>People with other skillsets can be added to the team </a:t>
          </a:r>
          <a:endParaRPr lang="en-US" sz="2000" dirty="0"/>
        </a:p>
      </dgm:t>
    </dgm:pt>
    <dgm:pt modelId="{DE8E0615-7794-4BDB-8DD7-F3E19B7C3713}" type="parTrans" cxnId="{0B00E35B-F4FD-4DC9-9FDD-99D9A002AE27}">
      <dgm:prSet/>
      <dgm:spPr/>
      <dgm:t>
        <a:bodyPr/>
        <a:lstStyle/>
        <a:p>
          <a:endParaRPr lang="en-US" sz="1600"/>
        </a:p>
      </dgm:t>
    </dgm:pt>
    <dgm:pt modelId="{1BDACB18-6018-4A04-AAFC-8B8DD6C875BA}" type="sibTrans" cxnId="{0B00E35B-F4FD-4DC9-9FDD-99D9A002AE27}">
      <dgm:prSet/>
      <dgm:spPr/>
      <dgm:t>
        <a:bodyPr/>
        <a:lstStyle/>
        <a:p>
          <a:endParaRPr lang="en-US" sz="1600"/>
        </a:p>
      </dgm:t>
    </dgm:pt>
    <dgm:pt modelId="{090EB673-E262-4871-99C0-FE3F562B36FB}">
      <dgm:prSet custT="1">
        <dgm:style>
          <a:lnRef idx="0">
            <a:schemeClr val="accent5"/>
          </a:lnRef>
          <a:fillRef idx="3">
            <a:schemeClr val="accent5"/>
          </a:fillRef>
          <a:effectRef idx="3">
            <a:schemeClr val="accent5"/>
          </a:effectRef>
          <a:fontRef idx="minor">
            <a:schemeClr val="lt1"/>
          </a:fontRef>
        </dgm:style>
      </dgm:prSet>
      <dgm:spPr/>
      <dgm:t>
        <a:bodyPr/>
        <a:lstStyle/>
        <a:p>
          <a:pPr marL="0" algn="l" defTabSz="914377" rtl="0" eaLnBrk="1" latinLnBrk="0" hangingPunct="1"/>
          <a:r>
            <a:rPr lang="en-GB" sz="1800" kern="1200" dirty="0">
              <a:solidFill>
                <a:schemeClr val="tx1"/>
              </a:solidFill>
              <a:latin typeface="Arial" panose="020B0604020202020204" pitchFamily="34" charset="0"/>
              <a:ea typeface="+mn-ea"/>
              <a:cs typeface="Arial" panose="020B0604020202020204" pitchFamily="34" charset="0"/>
            </a:rPr>
            <a:t>Attend the      Sprint planning,  Daily stand up, 	</a:t>
          </a:r>
          <a:br>
            <a:rPr lang="en-GB" sz="1800" kern="1200" dirty="0">
              <a:solidFill>
                <a:schemeClr val="tx1"/>
              </a:solidFill>
              <a:latin typeface="Arial" panose="020B0604020202020204" pitchFamily="34" charset="0"/>
              <a:ea typeface="+mn-ea"/>
              <a:cs typeface="Arial" panose="020B0604020202020204" pitchFamily="34" charset="0"/>
            </a:rPr>
          </a:br>
          <a:r>
            <a:rPr lang="en-GB" sz="1800" kern="1200" dirty="0">
              <a:solidFill>
                <a:schemeClr val="tx1"/>
              </a:solidFill>
              <a:latin typeface="Arial" panose="020B0604020202020204" pitchFamily="34" charset="0"/>
              <a:ea typeface="+mn-ea"/>
              <a:cs typeface="Arial" panose="020B0604020202020204" pitchFamily="34" charset="0"/>
            </a:rPr>
            <a:t>	        Sprint review and the Sprint Retrospective meetings</a:t>
          </a:r>
          <a:endParaRPr lang="en-US" sz="1800" kern="1200" dirty="0">
            <a:solidFill>
              <a:schemeClr val="tx1"/>
            </a:solidFill>
            <a:latin typeface="Arial" panose="020B0604020202020204" pitchFamily="34" charset="0"/>
            <a:ea typeface="+mn-ea"/>
            <a:cs typeface="Arial" panose="020B0604020202020204" pitchFamily="34" charset="0"/>
          </a:endParaRPr>
        </a:p>
      </dgm:t>
    </dgm:pt>
    <dgm:pt modelId="{1832F9EE-FE75-4F00-B29C-1508498C2C08}" type="parTrans" cxnId="{2859B065-A0C5-4A2E-A870-4636D7CF4C5C}">
      <dgm:prSet/>
      <dgm:spPr/>
      <dgm:t>
        <a:bodyPr/>
        <a:lstStyle/>
        <a:p>
          <a:endParaRPr lang="en-US" sz="1600"/>
        </a:p>
      </dgm:t>
    </dgm:pt>
    <dgm:pt modelId="{74889FFD-47E9-4B1C-AB48-B41422F031A2}" type="sibTrans" cxnId="{2859B065-A0C5-4A2E-A870-4636D7CF4C5C}">
      <dgm:prSet/>
      <dgm:spPr/>
      <dgm:t>
        <a:bodyPr/>
        <a:lstStyle/>
        <a:p>
          <a:endParaRPr lang="en-US" sz="1600"/>
        </a:p>
      </dgm:t>
    </dgm:pt>
    <dgm:pt modelId="{E5D6A9A4-4295-4728-A16A-1999B222D3EE}" type="pres">
      <dgm:prSet presAssocID="{CC00E83C-E56F-4CCF-99D7-7D508161C76B}" presName="linear" presStyleCnt="0">
        <dgm:presLayoutVars>
          <dgm:animLvl val="lvl"/>
          <dgm:resizeHandles val="exact"/>
        </dgm:presLayoutVars>
      </dgm:prSet>
      <dgm:spPr/>
    </dgm:pt>
    <dgm:pt modelId="{8C5A1C37-57C5-4D6D-B8F8-F9C3D89D05F7}" type="pres">
      <dgm:prSet presAssocID="{EA5461C0-2A45-4193-AD92-31FAFDE1E7EF}" presName="parentText" presStyleLbl="node1" presStyleIdx="0" presStyleCnt="4">
        <dgm:presLayoutVars>
          <dgm:chMax val="0"/>
          <dgm:bulletEnabled val="1"/>
        </dgm:presLayoutVars>
      </dgm:prSet>
      <dgm:spPr/>
    </dgm:pt>
    <dgm:pt modelId="{8C16EE44-207D-4696-ABE9-35F4FA55EE31}" type="pres">
      <dgm:prSet presAssocID="{C9F9956C-63B2-4395-B753-FB38872F6AB2}" presName="spacer" presStyleCnt="0"/>
      <dgm:spPr/>
    </dgm:pt>
    <dgm:pt modelId="{13BDB8B4-A9E6-4F17-B412-CC59FA8D600C}" type="pres">
      <dgm:prSet presAssocID="{90A1587B-A8F1-46F1-87C4-54FCA00F7076}" presName="parentText" presStyleLbl="node1" presStyleIdx="1" presStyleCnt="4" custScaleY="68668">
        <dgm:presLayoutVars>
          <dgm:chMax val="0"/>
          <dgm:bulletEnabled val="1"/>
        </dgm:presLayoutVars>
      </dgm:prSet>
      <dgm:spPr/>
    </dgm:pt>
    <dgm:pt modelId="{CFDD380F-D957-471A-A57D-9D2D6783F911}" type="pres">
      <dgm:prSet presAssocID="{302AC7AB-BB49-4C31-8943-D9C106F9F1CE}" presName="spacer" presStyleCnt="0"/>
      <dgm:spPr/>
    </dgm:pt>
    <dgm:pt modelId="{241B614C-64CA-444C-9F1F-B2DC004F7D63}" type="pres">
      <dgm:prSet presAssocID="{4EFF56CD-4A76-4BFC-8BBB-71E13ECC5744}" presName="parentText" presStyleLbl="node1" presStyleIdx="2" presStyleCnt="4" custScaleY="50659">
        <dgm:presLayoutVars>
          <dgm:chMax val="0"/>
          <dgm:bulletEnabled val="1"/>
        </dgm:presLayoutVars>
      </dgm:prSet>
      <dgm:spPr/>
    </dgm:pt>
    <dgm:pt modelId="{3ABEED83-54C3-4245-9237-27661CFEAB21}" type="pres">
      <dgm:prSet presAssocID="{1BDACB18-6018-4A04-AAFC-8B8DD6C875BA}" presName="spacer" presStyleCnt="0"/>
      <dgm:spPr/>
    </dgm:pt>
    <dgm:pt modelId="{188EBCA9-64D4-4402-8E98-0170C9B99BAB}" type="pres">
      <dgm:prSet presAssocID="{090EB673-E262-4871-99C0-FE3F562B36FB}" presName="parentText" presStyleLbl="node1" presStyleIdx="3" presStyleCnt="4">
        <dgm:presLayoutVars>
          <dgm:chMax val="0"/>
          <dgm:bulletEnabled val="1"/>
        </dgm:presLayoutVars>
      </dgm:prSet>
      <dgm:spPr>
        <a:xfrm>
          <a:off x="0" y="3411748"/>
          <a:ext cx="7789098" cy="1216800"/>
        </a:xfrm>
        <a:prstGeom prst="roundRect">
          <a:avLst/>
        </a:prstGeom>
      </dgm:spPr>
    </dgm:pt>
  </dgm:ptLst>
  <dgm:cxnLst>
    <dgm:cxn modelId="{6A4A171D-B597-49DE-AE58-AE59566282AD}" type="presOf" srcId="{090EB673-E262-4871-99C0-FE3F562B36FB}" destId="{188EBCA9-64D4-4402-8E98-0170C9B99BAB}" srcOrd="0" destOrd="0" presId="urn:microsoft.com/office/officeart/2005/8/layout/vList2"/>
    <dgm:cxn modelId="{11889334-B8B7-476F-9F1C-C05B9214F637}" type="presOf" srcId="{EA5461C0-2A45-4193-AD92-31FAFDE1E7EF}" destId="{8C5A1C37-57C5-4D6D-B8F8-F9C3D89D05F7}" srcOrd="0" destOrd="0" presId="urn:microsoft.com/office/officeart/2005/8/layout/vList2"/>
    <dgm:cxn modelId="{0B00E35B-F4FD-4DC9-9FDD-99D9A002AE27}" srcId="{CC00E83C-E56F-4CCF-99D7-7D508161C76B}" destId="{4EFF56CD-4A76-4BFC-8BBB-71E13ECC5744}" srcOrd="2" destOrd="0" parTransId="{DE8E0615-7794-4BDB-8DD7-F3E19B7C3713}" sibTransId="{1BDACB18-6018-4A04-AAFC-8B8DD6C875BA}"/>
    <dgm:cxn modelId="{2859B065-A0C5-4A2E-A870-4636D7CF4C5C}" srcId="{CC00E83C-E56F-4CCF-99D7-7D508161C76B}" destId="{090EB673-E262-4871-99C0-FE3F562B36FB}" srcOrd="3" destOrd="0" parTransId="{1832F9EE-FE75-4F00-B29C-1508498C2C08}" sibTransId="{74889FFD-47E9-4B1C-AB48-B41422F031A2}"/>
    <dgm:cxn modelId="{2F8BB156-8270-405A-83FB-76E4659F9B9D}" type="presOf" srcId="{90A1587B-A8F1-46F1-87C4-54FCA00F7076}" destId="{13BDB8B4-A9E6-4F17-B412-CC59FA8D600C}" srcOrd="0" destOrd="0" presId="urn:microsoft.com/office/officeart/2005/8/layout/vList2"/>
    <dgm:cxn modelId="{9311409A-35B1-48A4-A2F6-0BA878AAE976}" srcId="{CC00E83C-E56F-4CCF-99D7-7D508161C76B}" destId="{EA5461C0-2A45-4193-AD92-31FAFDE1E7EF}" srcOrd="0" destOrd="0" parTransId="{B8BB87F8-60EB-464B-90ED-F20E9CBE404D}" sibTransId="{C9F9956C-63B2-4395-B753-FB38872F6AB2}"/>
    <dgm:cxn modelId="{27E5AEAC-7A7D-4E9D-B7D8-47072976BD36}" srcId="{CC00E83C-E56F-4CCF-99D7-7D508161C76B}" destId="{90A1587B-A8F1-46F1-87C4-54FCA00F7076}" srcOrd="1" destOrd="0" parTransId="{2F3D7830-CACB-4F86-A40E-565986553DBB}" sibTransId="{302AC7AB-BB49-4C31-8943-D9C106F9F1CE}"/>
    <dgm:cxn modelId="{F38C52D6-9BC9-4772-8E12-2815F924CF40}" type="presOf" srcId="{4EFF56CD-4A76-4BFC-8BBB-71E13ECC5744}" destId="{241B614C-64CA-444C-9F1F-B2DC004F7D63}" srcOrd="0" destOrd="0" presId="urn:microsoft.com/office/officeart/2005/8/layout/vList2"/>
    <dgm:cxn modelId="{0F301EF6-CF16-443E-A341-4FB8CD26A43B}" type="presOf" srcId="{CC00E83C-E56F-4CCF-99D7-7D508161C76B}" destId="{E5D6A9A4-4295-4728-A16A-1999B222D3EE}" srcOrd="0" destOrd="0" presId="urn:microsoft.com/office/officeart/2005/8/layout/vList2"/>
    <dgm:cxn modelId="{999BD7B5-4C6B-4961-92D8-608733662369}" type="presParOf" srcId="{E5D6A9A4-4295-4728-A16A-1999B222D3EE}" destId="{8C5A1C37-57C5-4D6D-B8F8-F9C3D89D05F7}" srcOrd="0" destOrd="0" presId="urn:microsoft.com/office/officeart/2005/8/layout/vList2"/>
    <dgm:cxn modelId="{F5C15844-6F8A-42D1-998E-3981308109A2}" type="presParOf" srcId="{E5D6A9A4-4295-4728-A16A-1999B222D3EE}" destId="{8C16EE44-207D-4696-ABE9-35F4FA55EE31}" srcOrd="1" destOrd="0" presId="urn:microsoft.com/office/officeart/2005/8/layout/vList2"/>
    <dgm:cxn modelId="{06ACC33B-45B2-4BD0-965E-0ADCAD317C66}" type="presParOf" srcId="{E5D6A9A4-4295-4728-A16A-1999B222D3EE}" destId="{13BDB8B4-A9E6-4F17-B412-CC59FA8D600C}" srcOrd="2" destOrd="0" presId="urn:microsoft.com/office/officeart/2005/8/layout/vList2"/>
    <dgm:cxn modelId="{42D31E71-C766-4F04-A30A-6120B032BE59}" type="presParOf" srcId="{E5D6A9A4-4295-4728-A16A-1999B222D3EE}" destId="{CFDD380F-D957-471A-A57D-9D2D6783F911}" srcOrd="3" destOrd="0" presId="urn:microsoft.com/office/officeart/2005/8/layout/vList2"/>
    <dgm:cxn modelId="{F5A24684-92D3-436F-AB82-F17F33C53A1B}" type="presParOf" srcId="{E5D6A9A4-4295-4728-A16A-1999B222D3EE}" destId="{241B614C-64CA-444C-9F1F-B2DC004F7D63}" srcOrd="4" destOrd="0" presId="urn:microsoft.com/office/officeart/2005/8/layout/vList2"/>
    <dgm:cxn modelId="{1CA872D9-5C5D-47C2-9331-1DEEC5405B9B}" type="presParOf" srcId="{E5D6A9A4-4295-4728-A16A-1999B222D3EE}" destId="{3ABEED83-54C3-4245-9237-27661CFEAB21}" srcOrd="5" destOrd="0" presId="urn:microsoft.com/office/officeart/2005/8/layout/vList2"/>
    <dgm:cxn modelId="{65F72A66-F92D-4D83-A99C-14480D3BDECD}" type="presParOf" srcId="{E5D6A9A4-4295-4728-A16A-1999B222D3EE}" destId="{188EBCA9-64D4-4402-8E98-0170C9B99BA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20A763A-BFC3-4187-ACE5-042961811B32}"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A194A5C1-62B0-46C4-B535-FDCDB9492A90}">
      <dgm:prSet/>
      <dgm:spPr/>
      <dgm:t>
        <a:bodyPr/>
        <a:lstStyle/>
        <a:p>
          <a:pPr>
            <a:lnSpc>
              <a:spcPct val="100000"/>
            </a:lnSpc>
          </a:pPr>
          <a:r>
            <a:rPr lang="en-GB" dirty="0"/>
            <a:t>Held at the beginning </a:t>
          </a:r>
          <a:br>
            <a:rPr lang="en-GB" dirty="0"/>
          </a:br>
          <a:r>
            <a:rPr lang="en-GB" dirty="0"/>
            <a:t>of the sprint.</a:t>
          </a:r>
          <a:endParaRPr lang="en-US" dirty="0"/>
        </a:p>
      </dgm:t>
    </dgm:pt>
    <dgm:pt modelId="{82435DCC-8332-4CD2-8607-C6F4503729B6}" type="parTrans" cxnId="{3E05420D-1E4E-431D-8A9B-3B242C713721}">
      <dgm:prSet/>
      <dgm:spPr/>
      <dgm:t>
        <a:bodyPr/>
        <a:lstStyle/>
        <a:p>
          <a:endParaRPr lang="en-US"/>
        </a:p>
      </dgm:t>
    </dgm:pt>
    <dgm:pt modelId="{338FFEBC-5098-40C6-A9C1-E16A5E2EF37D}" type="sibTrans" cxnId="{3E05420D-1E4E-431D-8A9B-3B242C713721}">
      <dgm:prSet/>
      <dgm:spPr/>
      <dgm:t>
        <a:bodyPr/>
        <a:lstStyle/>
        <a:p>
          <a:pPr>
            <a:lnSpc>
              <a:spcPct val="100000"/>
            </a:lnSpc>
          </a:pPr>
          <a:endParaRPr lang="en-US"/>
        </a:p>
      </dgm:t>
    </dgm:pt>
    <dgm:pt modelId="{7F33DE66-9427-4D64-AAD2-332FE8FEFD7C}">
      <dgm:prSet/>
      <dgm:spPr/>
      <dgm:t>
        <a:bodyPr/>
        <a:lstStyle/>
        <a:p>
          <a:pPr>
            <a:lnSpc>
              <a:spcPct val="100000"/>
            </a:lnSpc>
          </a:pPr>
          <a:r>
            <a:rPr lang="en-GB" dirty="0"/>
            <a:t>May take a day for a two-week sprint and is split into two sections (what and how).</a:t>
          </a:r>
          <a:endParaRPr lang="en-US" dirty="0"/>
        </a:p>
      </dgm:t>
    </dgm:pt>
    <dgm:pt modelId="{7B226BFB-D32F-4383-9B9C-B8BD478D11CB}" type="parTrans" cxnId="{A7F63725-169D-4735-A8E9-E25B34D4D9D7}">
      <dgm:prSet/>
      <dgm:spPr/>
      <dgm:t>
        <a:bodyPr/>
        <a:lstStyle/>
        <a:p>
          <a:endParaRPr lang="en-US"/>
        </a:p>
      </dgm:t>
    </dgm:pt>
    <dgm:pt modelId="{ABECC623-9B22-4A85-85B6-58DDCA9A971A}" type="sibTrans" cxnId="{A7F63725-169D-4735-A8E9-E25B34D4D9D7}">
      <dgm:prSet/>
      <dgm:spPr/>
      <dgm:t>
        <a:bodyPr/>
        <a:lstStyle/>
        <a:p>
          <a:pPr>
            <a:lnSpc>
              <a:spcPct val="100000"/>
            </a:lnSpc>
          </a:pPr>
          <a:endParaRPr lang="en-US"/>
        </a:p>
      </dgm:t>
    </dgm:pt>
    <dgm:pt modelId="{C0316DD9-1C37-4A8D-A224-D0513C9376B2}">
      <dgm:prSet/>
      <dgm:spPr/>
      <dgm:t>
        <a:bodyPr/>
        <a:lstStyle/>
        <a:p>
          <a:pPr>
            <a:lnSpc>
              <a:spcPct val="100000"/>
            </a:lnSpc>
          </a:pPr>
          <a:r>
            <a:rPr lang="en-GB" dirty="0"/>
            <a:t>Team decide </a:t>
          </a:r>
          <a:r>
            <a:rPr lang="en-GB" b="1" dirty="0"/>
            <a:t>what</a:t>
          </a:r>
          <a:r>
            <a:rPr lang="en-GB" dirty="0"/>
            <a:t> is going to be brought into the sprint backlog.</a:t>
          </a:r>
          <a:endParaRPr lang="en-US" dirty="0"/>
        </a:p>
      </dgm:t>
    </dgm:pt>
    <dgm:pt modelId="{EA068320-3C5D-4A14-B9B8-7EE57BA51017}" type="parTrans" cxnId="{774CEA5D-09C0-47F5-8F57-DED1D33B0C5F}">
      <dgm:prSet/>
      <dgm:spPr/>
      <dgm:t>
        <a:bodyPr/>
        <a:lstStyle/>
        <a:p>
          <a:endParaRPr lang="en-US"/>
        </a:p>
      </dgm:t>
    </dgm:pt>
    <dgm:pt modelId="{F64C162E-DD05-461A-B626-30518B3AAF4B}" type="sibTrans" cxnId="{774CEA5D-09C0-47F5-8F57-DED1D33B0C5F}">
      <dgm:prSet/>
      <dgm:spPr/>
      <dgm:t>
        <a:bodyPr/>
        <a:lstStyle/>
        <a:p>
          <a:pPr>
            <a:lnSpc>
              <a:spcPct val="100000"/>
            </a:lnSpc>
          </a:pPr>
          <a:endParaRPr lang="en-US"/>
        </a:p>
      </dgm:t>
    </dgm:pt>
    <dgm:pt modelId="{7F07B07C-E7CE-430A-8B2E-8917B2C33098}">
      <dgm:prSet/>
      <dgm:spPr/>
      <dgm:t>
        <a:bodyPr/>
        <a:lstStyle/>
        <a:p>
          <a:pPr>
            <a:lnSpc>
              <a:spcPct val="100000"/>
            </a:lnSpc>
          </a:pPr>
          <a:r>
            <a:rPr lang="en-GB" dirty="0"/>
            <a:t>Team decide </a:t>
          </a:r>
          <a:r>
            <a:rPr lang="en-GB" b="1" dirty="0"/>
            <a:t>how</a:t>
          </a:r>
          <a:r>
            <a:rPr lang="en-GB" dirty="0"/>
            <a:t> the items are going to be completed,</a:t>
          </a:r>
          <a:endParaRPr lang="en-US" dirty="0"/>
        </a:p>
      </dgm:t>
    </dgm:pt>
    <dgm:pt modelId="{A9FC5F00-5DA1-4882-A52F-95AB501C1E3B}" type="parTrans" cxnId="{E7F2F24D-05AD-4AD5-AE70-5B311F1A23BF}">
      <dgm:prSet/>
      <dgm:spPr/>
      <dgm:t>
        <a:bodyPr/>
        <a:lstStyle/>
        <a:p>
          <a:endParaRPr lang="en-US"/>
        </a:p>
      </dgm:t>
    </dgm:pt>
    <dgm:pt modelId="{BE40A755-1EF7-487D-B635-9F8F3342CCC2}" type="sibTrans" cxnId="{E7F2F24D-05AD-4AD5-AE70-5B311F1A23BF}">
      <dgm:prSet/>
      <dgm:spPr/>
      <dgm:t>
        <a:bodyPr/>
        <a:lstStyle/>
        <a:p>
          <a:pPr>
            <a:lnSpc>
              <a:spcPct val="100000"/>
            </a:lnSpc>
          </a:pPr>
          <a:endParaRPr lang="en-US"/>
        </a:p>
      </dgm:t>
    </dgm:pt>
    <dgm:pt modelId="{0ED97A63-CAD8-4015-A111-C86A6A266E36}">
      <dgm:prSet/>
      <dgm:spPr/>
      <dgm:t>
        <a:bodyPr/>
        <a:lstStyle/>
        <a:p>
          <a:pPr>
            <a:lnSpc>
              <a:spcPct val="100000"/>
            </a:lnSpc>
          </a:pPr>
          <a:r>
            <a:rPr lang="en-GB" dirty="0"/>
            <a:t>Done by breaking down the tasks into smaller pieces and adding technical details.</a:t>
          </a:r>
          <a:endParaRPr lang="en-US" dirty="0"/>
        </a:p>
      </dgm:t>
    </dgm:pt>
    <dgm:pt modelId="{3B1D9A0E-0510-420C-B733-BD9739004F7F}" type="parTrans" cxnId="{817ABA44-89BE-4E5D-AA6F-361161783925}">
      <dgm:prSet/>
      <dgm:spPr/>
      <dgm:t>
        <a:bodyPr/>
        <a:lstStyle/>
        <a:p>
          <a:endParaRPr lang="en-US"/>
        </a:p>
      </dgm:t>
    </dgm:pt>
    <dgm:pt modelId="{FA836F3D-BFDB-4E98-9696-48DD8BBEFE0B}" type="sibTrans" cxnId="{817ABA44-89BE-4E5D-AA6F-361161783925}">
      <dgm:prSet/>
      <dgm:spPr/>
      <dgm:t>
        <a:bodyPr/>
        <a:lstStyle/>
        <a:p>
          <a:endParaRPr lang="en-US"/>
        </a:p>
      </dgm:t>
    </dgm:pt>
    <dgm:pt modelId="{1F32F190-EB6F-4C15-AE49-92B26F8E5B5D}" type="pres">
      <dgm:prSet presAssocID="{B20A763A-BFC3-4187-ACE5-042961811B32}" presName="root" presStyleCnt="0">
        <dgm:presLayoutVars>
          <dgm:dir/>
          <dgm:resizeHandles val="exact"/>
        </dgm:presLayoutVars>
      </dgm:prSet>
      <dgm:spPr/>
    </dgm:pt>
    <dgm:pt modelId="{F561BF1A-5591-44D8-9839-30061A908D3D}" type="pres">
      <dgm:prSet presAssocID="{B20A763A-BFC3-4187-ACE5-042961811B32}" presName="container" presStyleCnt="0">
        <dgm:presLayoutVars>
          <dgm:dir/>
          <dgm:resizeHandles val="exact"/>
        </dgm:presLayoutVars>
      </dgm:prSet>
      <dgm:spPr/>
    </dgm:pt>
    <dgm:pt modelId="{48BE4710-1AE3-40E2-89EF-150EF06D5784}" type="pres">
      <dgm:prSet presAssocID="{A194A5C1-62B0-46C4-B535-FDCDB9492A90}" presName="compNode" presStyleCnt="0"/>
      <dgm:spPr/>
    </dgm:pt>
    <dgm:pt modelId="{53F9D676-59F4-4933-82B1-3F7508F04480}" type="pres">
      <dgm:prSet presAssocID="{A194A5C1-62B0-46C4-B535-FDCDB9492A90}" presName="iconBgRect" presStyleLbl="bgShp" presStyleIdx="0" presStyleCnt="5"/>
      <dgm:spPr>
        <a:solidFill>
          <a:schemeClr val="accent3"/>
        </a:solidFill>
      </dgm:spPr>
    </dgm:pt>
    <dgm:pt modelId="{A3A5FFFD-9B77-4593-B936-0B8C5DD40306}" type="pres">
      <dgm:prSet presAssocID="{A194A5C1-62B0-46C4-B535-FDCDB9492A9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awl"/>
        </a:ext>
      </dgm:extLst>
    </dgm:pt>
    <dgm:pt modelId="{E842611C-4F22-413C-B035-E7C4E506043F}" type="pres">
      <dgm:prSet presAssocID="{A194A5C1-62B0-46C4-B535-FDCDB9492A90}" presName="spaceRect" presStyleCnt="0"/>
      <dgm:spPr/>
    </dgm:pt>
    <dgm:pt modelId="{425F19DF-0D1A-4128-9EBD-CC9ABC7F0B11}" type="pres">
      <dgm:prSet presAssocID="{A194A5C1-62B0-46C4-B535-FDCDB9492A90}" presName="textRect" presStyleLbl="revTx" presStyleIdx="0" presStyleCnt="5">
        <dgm:presLayoutVars>
          <dgm:chMax val="1"/>
          <dgm:chPref val="1"/>
        </dgm:presLayoutVars>
      </dgm:prSet>
      <dgm:spPr/>
    </dgm:pt>
    <dgm:pt modelId="{AE6418D4-B40C-4F29-8A60-DB32D0F7FB24}" type="pres">
      <dgm:prSet presAssocID="{338FFEBC-5098-40C6-A9C1-E16A5E2EF37D}" presName="sibTrans" presStyleLbl="sibTrans2D1" presStyleIdx="0" presStyleCnt="0"/>
      <dgm:spPr/>
    </dgm:pt>
    <dgm:pt modelId="{1E02075B-0FAF-4CC3-8019-EF4127209A5F}" type="pres">
      <dgm:prSet presAssocID="{7F33DE66-9427-4D64-AAD2-332FE8FEFD7C}" presName="compNode" presStyleCnt="0"/>
      <dgm:spPr/>
    </dgm:pt>
    <dgm:pt modelId="{4F87D43E-04A3-44A6-AE1B-3F65159308FC}" type="pres">
      <dgm:prSet presAssocID="{7F33DE66-9427-4D64-AAD2-332FE8FEFD7C}" presName="iconBgRect" presStyleLbl="bgShp" presStyleIdx="1" presStyleCnt="5"/>
      <dgm:spPr>
        <a:solidFill>
          <a:schemeClr val="accent3"/>
        </a:solidFill>
      </dgm:spPr>
    </dgm:pt>
    <dgm:pt modelId="{C133A745-647F-4ECD-8B87-13191D64521B}" type="pres">
      <dgm:prSet presAssocID="{7F33DE66-9427-4D64-AAD2-332FE8FEFD7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laybook"/>
        </a:ext>
      </dgm:extLst>
    </dgm:pt>
    <dgm:pt modelId="{531A6544-CC49-41EB-BADE-5AB385D90399}" type="pres">
      <dgm:prSet presAssocID="{7F33DE66-9427-4D64-AAD2-332FE8FEFD7C}" presName="spaceRect" presStyleCnt="0"/>
      <dgm:spPr/>
    </dgm:pt>
    <dgm:pt modelId="{09FEA828-87D0-4F87-9364-C1F30DFA0878}" type="pres">
      <dgm:prSet presAssocID="{7F33DE66-9427-4D64-AAD2-332FE8FEFD7C}" presName="textRect" presStyleLbl="revTx" presStyleIdx="1" presStyleCnt="5" custScaleX="175315" custLinFactNeighborX="36069" custLinFactNeighborY="3695">
        <dgm:presLayoutVars>
          <dgm:chMax val="1"/>
          <dgm:chPref val="1"/>
        </dgm:presLayoutVars>
      </dgm:prSet>
      <dgm:spPr/>
    </dgm:pt>
    <dgm:pt modelId="{ED0EA1F1-9378-4C00-9BF5-C0D415B4CAFF}" type="pres">
      <dgm:prSet presAssocID="{ABECC623-9B22-4A85-85B6-58DDCA9A971A}" presName="sibTrans" presStyleLbl="sibTrans2D1" presStyleIdx="0" presStyleCnt="0"/>
      <dgm:spPr/>
    </dgm:pt>
    <dgm:pt modelId="{4A429237-1E4C-4FBE-9A31-9E0FC3038C96}" type="pres">
      <dgm:prSet presAssocID="{C0316DD9-1C37-4A8D-A224-D0513C9376B2}" presName="compNode" presStyleCnt="0"/>
      <dgm:spPr/>
    </dgm:pt>
    <dgm:pt modelId="{C633E7CD-2241-44EF-A669-586233E6DCBC}" type="pres">
      <dgm:prSet presAssocID="{C0316DD9-1C37-4A8D-A224-D0513C9376B2}" presName="iconBgRect" presStyleLbl="bgShp" presStyleIdx="2" presStyleCnt="5"/>
      <dgm:spPr>
        <a:solidFill>
          <a:schemeClr val="accent3"/>
        </a:solidFill>
      </dgm:spPr>
    </dgm:pt>
    <dgm:pt modelId="{430D6C97-74BC-4E6D-9332-A7342F222093}" type="pres">
      <dgm:prSet presAssocID="{C0316DD9-1C37-4A8D-A224-D0513C9376B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nching Diagram"/>
        </a:ext>
      </dgm:extLst>
    </dgm:pt>
    <dgm:pt modelId="{E18A74F6-3638-40F6-9626-ACF4158D5699}" type="pres">
      <dgm:prSet presAssocID="{C0316DD9-1C37-4A8D-A224-D0513C9376B2}" presName="spaceRect" presStyleCnt="0"/>
      <dgm:spPr/>
    </dgm:pt>
    <dgm:pt modelId="{2A8C1968-C381-4D4B-8F9C-3B46A1E5BDA7}" type="pres">
      <dgm:prSet presAssocID="{C0316DD9-1C37-4A8D-A224-D0513C9376B2}" presName="textRect" presStyleLbl="revTx" presStyleIdx="2" presStyleCnt="5">
        <dgm:presLayoutVars>
          <dgm:chMax val="1"/>
          <dgm:chPref val="1"/>
        </dgm:presLayoutVars>
      </dgm:prSet>
      <dgm:spPr/>
    </dgm:pt>
    <dgm:pt modelId="{E8546BB2-5C28-481D-A618-BD9888166B6B}" type="pres">
      <dgm:prSet presAssocID="{F64C162E-DD05-461A-B626-30518B3AAF4B}" presName="sibTrans" presStyleLbl="sibTrans2D1" presStyleIdx="0" presStyleCnt="0"/>
      <dgm:spPr/>
    </dgm:pt>
    <dgm:pt modelId="{D273E3AD-A7CD-4EDE-9308-F288BB5F595B}" type="pres">
      <dgm:prSet presAssocID="{7F07B07C-E7CE-430A-8B2E-8917B2C33098}" presName="compNode" presStyleCnt="0"/>
      <dgm:spPr/>
    </dgm:pt>
    <dgm:pt modelId="{D82E60E7-79C1-45D9-9F3C-A41289C4AB25}" type="pres">
      <dgm:prSet presAssocID="{7F07B07C-E7CE-430A-8B2E-8917B2C33098}" presName="iconBgRect" presStyleLbl="bgShp" presStyleIdx="3" presStyleCnt="5"/>
      <dgm:spPr>
        <a:solidFill>
          <a:schemeClr val="accent3"/>
        </a:solidFill>
      </dgm:spPr>
    </dgm:pt>
    <dgm:pt modelId="{E80ED234-E665-44AF-A885-18BB72AB64E5}" type="pres">
      <dgm:prSet presAssocID="{7F07B07C-E7CE-430A-8B2E-8917B2C3309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eeting"/>
        </a:ext>
      </dgm:extLst>
    </dgm:pt>
    <dgm:pt modelId="{26AEABF5-8895-4A46-8948-1BBFCD7F9212}" type="pres">
      <dgm:prSet presAssocID="{7F07B07C-E7CE-430A-8B2E-8917B2C33098}" presName="spaceRect" presStyleCnt="0"/>
      <dgm:spPr/>
    </dgm:pt>
    <dgm:pt modelId="{2F5C2BFE-41A7-4A59-B569-CAE52FCE7B27}" type="pres">
      <dgm:prSet presAssocID="{7F07B07C-E7CE-430A-8B2E-8917B2C33098}" presName="textRect" presStyleLbl="revTx" presStyleIdx="3" presStyleCnt="5" custScaleX="154873" custLinFactNeighborX="26699" custLinFactNeighborY="-569">
        <dgm:presLayoutVars>
          <dgm:chMax val="1"/>
          <dgm:chPref val="1"/>
        </dgm:presLayoutVars>
      </dgm:prSet>
      <dgm:spPr/>
    </dgm:pt>
    <dgm:pt modelId="{C47E638C-C228-464A-9E30-E2C1A5E877BE}" type="pres">
      <dgm:prSet presAssocID="{BE40A755-1EF7-487D-B635-9F8F3342CCC2}" presName="sibTrans" presStyleLbl="sibTrans2D1" presStyleIdx="0" presStyleCnt="0"/>
      <dgm:spPr/>
    </dgm:pt>
    <dgm:pt modelId="{0A840A12-7B70-47B1-B292-4BFF8C238D7F}" type="pres">
      <dgm:prSet presAssocID="{0ED97A63-CAD8-4015-A111-C86A6A266E36}" presName="compNode" presStyleCnt="0"/>
      <dgm:spPr/>
    </dgm:pt>
    <dgm:pt modelId="{14C0B13F-834A-4A05-8115-93D3781C58F1}" type="pres">
      <dgm:prSet presAssocID="{0ED97A63-CAD8-4015-A111-C86A6A266E36}" presName="iconBgRect" presStyleLbl="bgShp" presStyleIdx="4" presStyleCnt="5"/>
      <dgm:spPr>
        <a:solidFill>
          <a:schemeClr val="accent3"/>
        </a:solidFill>
      </dgm:spPr>
    </dgm:pt>
    <dgm:pt modelId="{742568D9-15A6-4981-9085-FCF835BC88BB}" type="pres">
      <dgm:prSet presAssocID="{0ED97A63-CAD8-4015-A111-C86A6A266E3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uzzle"/>
        </a:ext>
      </dgm:extLst>
    </dgm:pt>
    <dgm:pt modelId="{815892E8-BB01-4B22-A1E4-465667D97F13}" type="pres">
      <dgm:prSet presAssocID="{0ED97A63-CAD8-4015-A111-C86A6A266E36}" presName="spaceRect" presStyleCnt="0"/>
      <dgm:spPr/>
    </dgm:pt>
    <dgm:pt modelId="{2A141200-00A9-415B-9772-E37A41FAF8BF}" type="pres">
      <dgm:prSet presAssocID="{0ED97A63-CAD8-4015-A111-C86A6A266E36}" presName="textRect" presStyleLbl="revTx" presStyleIdx="4" presStyleCnt="5" custScaleX="193156" custLinFactNeighborX="44425">
        <dgm:presLayoutVars>
          <dgm:chMax val="1"/>
          <dgm:chPref val="1"/>
        </dgm:presLayoutVars>
      </dgm:prSet>
      <dgm:spPr/>
    </dgm:pt>
  </dgm:ptLst>
  <dgm:cxnLst>
    <dgm:cxn modelId="{54123404-D5C3-4AE6-8E8B-93098FE8DBCA}" type="presOf" srcId="{ABECC623-9B22-4A85-85B6-58DDCA9A971A}" destId="{ED0EA1F1-9378-4C00-9BF5-C0D415B4CAFF}" srcOrd="0" destOrd="0" presId="urn:microsoft.com/office/officeart/2018/2/layout/IconCircleList"/>
    <dgm:cxn modelId="{3E05420D-1E4E-431D-8A9B-3B242C713721}" srcId="{B20A763A-BFC3-4187-ACE5-042961811B32}" destId="{A194A5C1-62B0-46C4-B535-FDCDB9492A90}" srcOrd="0" destOrd="0" parTransId="{82435DCC-8332-4CD2-8607-C6F4503729B6}" sibTransId="{338FFEBC-5098-40C6-A9C1-E16A5E2EF37D}"/>
    <dgm:cxn modelId="{8E5E5624-9AEE-4A56-B22A-31938257A657}" type="presOf" srcId="{0ED97A63-CAD8-4015-A111-C86A6A266E36}" destId="{2A141200-00A9-415B-9772-E37A41FAF8BF}" srcOrd="0" destOrd="0" presId="urn:microsoft.com/office/officeart/2018/2/layout/IconCircleList"/>
    <dgm:cxn modelId="{A7F63725-169D-4735-A8E9-E25B34D4D9D7}" srcId="{B20A763A-BFC3-4187-ACE5-042961811B32}" destId="{7F33DE66-9427-4D64-AAD2-332FE8FEFD7C}" srcOrd="1" destOrd="0" parTransId="{7B226BFB-D32F-4383-9B9C-B8BD478D11CB}" sibTransId="{ABECC623-9B22-4A85-85B6-58DDCA9A971A}"/>
    <dgm:cxn modelId="{603FBA40-9A48-4CF6-A748-4FCD4B3664A6}" type="presOf" srcId="{BE40A755-1EF7-487D-B635-9F8F3342CCC2}" destId="{C47E638C-C228-464A-9E30-E2C1A5E877BE}" srcOrd="0" destOrd="0" presId="urn:microsoft.com/office/officeart/2018/2/layout/IconCircleList"/>
    <dgm:cxn modelId="{774CEA5D-09C0-47F5-8F57-DED1D33B0C5F}" srcId="{B20A763A-BFC3-4187-ACE5-042961811B32}" destId="{C0316DD9-1C37-4A8D-A224-D0513C9376B2}" srcOrd="2" destOrd="0" parTransId="{EA068320-3C5D-4A14-B9B8-7EE57BA51017}" sibTransId="{F64C162E-DD05-461A-B626-30518B3AAF4B}"/>
    <dgm:cxn modelId="{89997C61-D1E3-472E-BE16-D76BC1DAF9C3}" type="presOf" srcId="{7F07B07C-E7CE-430A-8B2E-8917B2C33098}" destId="{2F5C2BFE-41A7-4A59-B569-CAE52FCE7B27}" srcOrd="0" destOrd="0" presId="urn:microsoft.com/office/officeart/2018/2/layout/IconCircleList"/>
    <dgm:cxn modelId="{95316364-E3B4-4101-A229-071143DA0D31}" type="presOf" srcId="{C0316DD9-1C37-4A8D-A224-D0513C9376B2}" destId="{2A8C1968-C381-4D4B-8F9C-3B46A1E5BDA7}" srcOrd="0" destOrd="0" presId="urn:microsoft.com/office/officeart/2018/2/layout/IconCircleList"/>
    <dgm:cxn modelId="{817ABA44-89BE-4E5D-AA6F-361161783925}" srcId="{B20A763A-BFC3-4187-ACE5-042961811B32}" destId="{0ED97A63-CAD8-4015-A111-C86A6A266E36}" srcOrd="4" destOrd="0" parTransId="{3B1D9A0E-0510-420C-B733-BD9739004F7F}" sibTransId="{FA836F3D-BFDB-4E98-9696-48DD8BBEFE0B}"/>
    <dgm:cxn modelId="{B78F1C67-FEA1-4CEE-8DFB-7989A4CCF6A9}" type="presOf" srcId="{B20A763A-BFC3-4187-ACE5-042961811B32}" destId="{1F32F190-EB6F-4C15-AE49-92B26F8E5B5D}" srcOrd="0" destOrd="0" presId="urn:microsoft.com/office/officeart/2018/2/layout/IconCircleList"/>
    <dgm:cxn modelId="{6DDB854C-E25F-43C0-BB0B-8C606B188D33}" type="presOf" srcId="{338FFEBC-5098-40C6-A9C1-E16A5E2EF37D}" destId="{AE6418D4-B40C-4F29-8A60-DB32D0F7FB24}" srcOrd="0" destOrd="0" presId="urn:microsoft.com/office/officeart/2018/2/layout/IconCircleList"/>
    <dgm:cxn modelId="{E7F2F24D-05AD-4AD5-AE70-5B311F1A23BF}" srcId="{B20A763A-BFC3-4187-ACE5-042961811B32}" destId="{7F07B07C-E7CE-430A-8B2E-8917B2C33098}" srcOrd="3" destOrd="0" parTransId="{A9FC5F00-5DA1-4882-A52F-95AB501C1E3B}" sibTransId="{BE40A755-1EF7-487D-B635-9F8F3342CCC2}"/>
    <dgm:cxn modelId="{1C5B00B5-4E9C-43B3-B031-9E2CEA72378E}" type="presOf" srcId="{F64C162E-DD05-461A-B626-30518B3AAF4B}" destId="{E8546BB2-5C28-481D-A618-BD9888166B6B}" srcOrd="0" destOrd="0" presId="urn:microsoft.com/office/officeart/2018/2/layout/IconCircleList"/>
    <dgm:cxn modelId="{940E84CA-66D0-45CE-82B1-9AA4DF848E0B}" type="presOf" srcId="{7F33DE66-9427-4D64-AAD2-332FE8FEFD7C}" destId="{09FEA828-87D0-4F87-9364-C1F30DFA0878}" srcOrd="0" destOrd="0" presId="urn:microsoft.com/office/officeart/2018/2/layout/IconCircleList"/>
    <dgm:cxn modelId="{39FC84F6-9FDD-409E-A2E1-9B17F018585E}" type="presOf" srcId="{A194A5C1-62B0-46C4-B535-FDCDB9492A90}" destId="{425F19DF-0D1A-4128-9EBD-CC9ABC7F0B11}" srcOrd="0" destOrd="0" presId="urn:microsoft.com/office/officeart/2018/2/layout/IconCircleList"/>
    <dgm:cxn modelId="{7C07A68C-3C45-4D1C-B2AB-B602D77564D9}" type="presParOf" srcId="{1F32F190-EB6F-4C15-AE49-92B26F8E5B5D}" destId="{F561BF1A-5591-44D8-9839-30061A908D3D}" srcOrd="0" destOrd="0" presId="urn:microsoft.com/office/officeart/2018/2/layout/IconCircleList"/>
    <dgm:cxn modelId="{661E1F2F-2C57-4B8B-9EA3-43E7BD6B0F4D}" type="presParOf" srcId="{F561BF1A-5591-44D8-9839-30061A908D3D}" destId="{48BE4710-1AE3-40E2-89EF-150EF06D5784}" srcOrd="0" destOrd="0" presId="urn:microsoft.com/office/officeart/2018/2/layout/IconCircleList"/>
    <dgm:cxn modelId="{564FE030-FCAF-4537-A810-CD8118CB4581}" type="presParOf" srcId="{48BE4710-1AE3-40E2-89EF-150EF06D5784}" destId="{53F9D676-59F4-4933-82B1-3F7508F04480}" srcOrd="0" destOrd="0" presId="urn:microsoft.com/office/officeart/2018/2/layout/IconCircleList"/>
    <dgm:cxn modelId="{C58C7E3B-2C7E-4D36-A237-EE3DAC098EE8}" type="presParOf" srcId="{48BE4710-1AE3-40E2-89EF-150EF06D5784}" destId="{A3A5FFFD-9B77-4593-B936-0B8C5DD40306}" srcOrd="1" destOrd="0" presId="urn:microsoft.com/office/officeart/2018/2/layout/IconCircleList"/>
    <dgm:cxn modelId="{8DA4E57C-B356-4087-B786-3F529F132C22}" type="presParOf" srcId="{48BE4710-1AE3-40E2-89EF-150EF06D5784}" destId="{E842611C-4F22-413C-B035-E7C4E506043F}" srcOrd="2" destOrd="0" presId="urn:microsoft.com/office/officeart/2018/2/layout/IconCircleList"/>
    <dgm:cxn modelId="{4C1E894B-5373-4816-9946-F82D93AA2280}" type="presParOf" srcId="{48BE4710-1AE3-40E2-89EF-150EF06D5784}" destId="{425F19DF-0D1A-4128-9EBD-CC9ABC7F0B11}" srcOrd="3" destOrd="0" presId="urn:microsoft.com/office/officeart/2018/2/layout/IconCircleList"/>
    <dgm:cxn modelId="{E3284F30-49D5-4910-990B-12EB2ECD6462}" type="presParOf" srcId="{F561BF1A-5591-44D8-9839-30061A908D3D}" destId="{AE6418D4-B40C-4F29-8A60-DB32D0F7FB24}" srcOrd="1" destOrd="0" presId="urn:microsoft.com/office/officeart/2018/2/layout/IconCircleList"/>
    <dgm:cxn modelId="{7FEF6297-369C-40A0-A06B-4343DC121007}" type="presParOf" srcId="{F561BF1A-5591-44D8-9839-30061A908D3D}" destId="{1E02075B-0FAF-4CC3-8019-EF4127209A5F}" srcOrd="2" destOrd="0" presId="urn:microsoft.com/office/officeart/2018/2/layout/IconCircleList"/>
    <dgm:cxn modelId="{C658DBEA-922A-48F1-A23B-58B2CAC083D1}" type="presParOf" srcId="{1E02075B-0FAF-4CC3-8019-EF4127209A5F}" destId="{4F87D43E-04A3-44A6-AE1B-3F65159308FC}" srcOrd="0" destOrd="0" presId="urn:microsoft.com/office/officeart/2018/2/layout/IconCircleList"/>
    <dgm:cxn modelId="{E44835B8-9459-4E73-8DB4-26C552994E09}" type="presParOf" srcId="{1E02075B-0FAF-4CC3-8019-EF4127209A5F}" destId="{C133A745-647F-4ECD-8B87-13191D64521B}" srcOrd="1" destOrd="0" presId="urn:microsoft.com/office/officeart/2018/2/layout/IconCircleList"/>
    <dgm:cxn modelId="{DBF06F5B-D9A6-4EB8-AF3F-1133D66804A1}" type="presParOf" srcId="{1E02075B-0FAF-4CC3-8019-EF4127209A5F}" destId="{531A6544-CC49-41EB-BADE-5AB385D90399}" srcOrd="2" destOrd="0" presId="urn:microsoft.com/office/officeart/2018/2/layout/IconCircleList"/>
    <dgm:cxn modelId="{77188058-2ABF-4B64-8A67-3598FD540E0D}" type="presParOf" srcId="{1E02075B-0FAF-4CC3-8019-EF4127209A5F}" destId="{09FEA828-87D0-4F87-9364-C1F30DFA0878}" srcOrd="3" destOrd="0" presId="urn:microsoft.com/office/officeart/2018/2/layout/IconCircleList"/>
    <dgm:cxn modelId="{2100AEAA-52A7-4844-BD32-865DE1D5BDC0}" type="presParOf" srcId="{F561BF1A-5591-44D8-9839-30061A908D3D}" destId="{ED0EA1F1-9378-4C00-9BF5-C0D415B4CAFF}" srcOrd="3" destOrd="0" presId="urn:microsoft.com/office/officeart/2018/2/layout/IconCircleList"/>
    <dgm:cxn modelId="{92CBD4CA-CEA8-4206-BC7E-8C4F9D1CF6A6}" type="presParOf" srcId="{F561BF1A-5591-44D8-9839-30061A908D3D}" destId="{4A429237-1E4C-4FBE-9A31-9E0FC3038C96}" srcOrd="4" destOrd="0" presId="urn:microsoft.com/office/officeart/2018/2/layout/IconCircleList"/>
    <dgm:cxn modelId="{AD0E0B9A-8138-4A96-9644-FA25ACDC58AD}" type="presParOf" srcId="{4A429237-1E4C-4FBE-9A31-9E0FC3038C96}" destId="{C633E7CD-2241-44EF-A669-586233E6DCBC}" srcOrd="0" destOrd="0" presId="urn:microsoft.com/office/officeart/2018/2/layout/IconCircleList"/>
    <dgm:cxn modelId="{6932BFE8-4B28-4FC1-A65C-7C1F1F31A04B}" type="presParOf" srcId="{4A429237-1E4C-4FBE-9A31-9E0FC3038C96}" destId="{430D6C97-74BC-4E6D-9332-A7342F222093}" srcOrd="1" destOrd="0" presId="urn:microsoft.com/office/officeart/2018/2/layout/IconCircleList"/>
    <dgm:cxn modelId="{811AC0A0-D208-422D-88A6-A02794A1263D}" type="presParOf" srcId="{4A429237-1E4C-4FBE-9A31-9E0FC3038C96}" destId="{E18A74F6-3638-40F6-9626-ACF4158D5699}" srcOrd="2" destOrd="0" presId="urn:microsoft.com/office/officeart/2018/2/layout/IconCircleList"/>
    <dgm:cxn modelId="{6674B99F-D253-46EE-9ABB-8AE8560245E6}" type="presParOf" srcId="{4A429237-1E4C-4FBE-9A31-9E0FC3038C96}" destId="{2A8C1968-C381-4D4B-8F9C-3B46A1E5BDA7}" srcOrd="3" destOrd="0" presId="urn:microsoft.com/office/officeart/2018/2/layout/IconCircleList"/>
    <dgm:cxn modelId="{6F3728EE-4202-4034-BCAE-5DAB8263CF23}" type="presParOf" srcId="{F561BF1A-5591-44D8-9839-30061A908D3D}" destId="{E8546BB2-5C28-481D-A618-BD9888166B6B}" srcOrd="5" destOrd="0" presId="urn:microsoft.com/office/officeart/2018/2/layout/IconCircleList"/>
    <dgm:cxn modelId="{9C71A677-6336-4E0B-9E2C-039D47AFF87E}" type="presParOf" srcId="{F561BF1A-5591-44D8-9839-30061A908D3D}" destId="{D273E3AD-A7CD-4EDE-9308-F288BB5F595B}" srcOrd="6" destOrd="0" presId="urn:microsoft.com/office/officeart/2018/2/layout/IconCircleList"/>
    <dgm:cxn modelId="{0393024C-757C-4456-B754-8651746BB1E6}" type="presParOf" srcId="{D273E3AD-A7CD-4EDE-9308-F288BB5F595B}" destId="{D82E60E7-79C1-45D9-9F3C-A41289C4AB25}" srcOrd="0" destOrd="0" presId="urn:microsoft.com/office/officeart/2018/2/layout/IconCircleList"/>
    <dgm:cxn modelId="{68554C65-62FD-4459-9AC0-A9FAC9457F00}" type="presParOf" srcId="{D273E3AD-A7CD-4EDE-9308-F288BB5F595B}" destId="{E80ED234-E665-44AF-A885-18BB72AB64E5}" srcOrd="1" destOrd="0" presId="urn:microsoft.com/office/officeart/2018/2/layout/IconCircleList"/>
    <dgm:cxn modelId="{27BD9479-B3AA-4081-AAA1-63CBDB393D92}" type="presParOf" srcId="{D273E3AD-A7CD-4EDE-9308-F288BB5F595B}" destId="{26AEABF5-8895-4A46-8948-1BBFCD7F9212}" srcOrd="2" destOrd="0" presId="urn:microsoft.com/office/officeart/2018/2/layout/IconCircleList"/>
    <dgm:cxn modelId="{E877C7F1-3D36-4FE4-A822-260C7BEE4E07}" type="presParOf" srcId="{D273E3AD-A7CD-4EDE-9308-F288BB5F595B}" destId="{2F5C2BFE-41A7-4A59-B569-CAE52FCE7B27}" srcOrd="3" destOrd="0" presId="urn:microsoft.com/office/officeart/2018/2/layout/IconCircleList"/>
    <dgm:cxn modelId="{3764F372-8E6D-4555-B18B-439D1A016290}" type="presParOf" srcId="{F561BF1A-5591-44D8-9839-30061A908D3D}" destId="{C47E638C-C228-464A-9E30-E2C1A5E877BE}" srcOrd="7" destOrd="0" presId="urn:microsoft.com/office/officeart/2018/2/layout/IconCircleList"/>
    <dgm:cxn modelId="{A7977A9E-61F9-4A48-AB3F-61C138BB8573}" type="presParOf" srcId="{F561BF1A-5591-44D8-9839-30061A908D3D}" destId="{0A840A12-7B70-47B1-B292-4BFF8C238D7F}" srcOrd="8" destOrd="0" presId="urn:microsoft.com/office/officeart/2018/2/layout/IconCircleList"/>
    <dgm:cxn modelId="{827CE011-7BEA-4D26-8003-B0E7DA018FB0}" type="presParOf" srcId="{0A840A12-7B70-47B1-B292-4BFF8C238D7F}" destId="{14C0B13F-834A-4A05-8115-93D3781C58F1}" srcOrd="0" destOrd="0" presId="urn:microsoft.com/office/officeart/2018/2/layout/IconCircleList"/>
    <dgm:cxn modelId="{64A0798C-D920-48FE-A2C4-D1B5504B0D3C}" type="presParOf" srcId="{0A840A12-7B70-47B1-B292-4BFF8C238D7F}" destId="{742568D9-15A6-4981-9085-FCF835BC88BB}" srcOrd="1" destOrd="0" presId="urn:microsoft.com/office/officeart/2018/2/layout/IconCircleList"/>
    <dgm:cxn modelId="{33D4F44F-58CA-4CCB-96B7-00AF54064155}" type="presParOf" srcId="{0A840A12-7B70-47B1-B292-4BFF8C238D7F}" destId="{815892E8-BB01-4B22-A1E4-465667D97F13}" srcOrd="2" destOrd="0" presId="urn:microsoft.com/office/officeart/2018/2/layout/IconCircleList"/>
    <dgm:cxn modelId="{CB91440D-8938-4A6F-A7F9-5DCBBC87E654}" type="presParOf" srcId="{0A840A12-7B70-47B1-B292-4BFF8C238D7F}" destId="{2A141200-00A9-415B-9772-E37A41FAF8B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6060F71-0686-44FB-8C3D-D486E21E85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CE0505E-50F3-4250-AC13-54F2A3F15B41}">
      <dgm:prSet custT="1"/>
      <dgm:spPr/>
      <dgm:t>
        <a:bodyPr/>
        <a:lstStyle/>
        <a:p>
          <a:r>
            <a:rPr lang="en-GB" sz="2000" b="1" dirty="0"/>
            <a:t>Is a daily 15-minute meeting used to optimise communication across the team.</a:t>
          </a:r>
          <a:endParaRPr lang="en-US" sz="2000" b="1" dirty="0"/>
        </a:p>
      </dgm:t>
    </dgm:pt>
    <dgm:pt modelId="{A4F39FC0-AF04-4AFF-AA9B-D6224B12873E}" type="parTrans" cxnId="{9C2862DC-95AB-4191-A5E0-A5E6287060F9}">
      <dgm:prSet/>
      <dgm:spPr/>
      <dgm:t>
        <a:bodyPr/>
        <a:lstStyle/>
        <a:p>
          <a:endParaRPr lang="en-US"/>
        </a:p>
      </dgm:t>
    </dgm:pt>
    <dgm:pt modelId="{2AF9B7B4-B5F2-4B71-AFB6-B2791B5BC079}" type="sibTrans" cxnId="{9C2862DC-95AB-4191-A5E0-A5E6287060F9}">
      <dgm:prSet/>
      <dgm:spPr/>
      <dgm:t>
        <a:bodyPr/>
        <a:lstStyle/>
        <a:p>
          <a:endParaRPr lang="en-US"/>
        </a:p>
      </dgm:t>
    </dgm:pt>
    <dgm:pt modelId="{A1047FAC-5C76-4ADF-AEC0-21C5C60CE591}">
      <dgm:prSet custT="1"/>
      <dgm:spPr/>
      <dgm:t>
        <a:bodyPr/>
        <a:lstStyle/>
        <a:p>
          <a:r>
            <a:rPr lang="en-GB" sz="2000" dirty="0"/>
            <a:t>Following points are discussed by every participant:</a:t>
          </a:r>
          <a:endParaRPr lang="en-US" sz="2000" dirty="0"/>
        </a:p>
      </dgm:t>
    </dgm:pt>
    <dgm:pt modelId="{A020E44E-7F5E-4116-816D-58B527543FA2}" type="parTrans" cxnId="{BF60373C-A62A-42DA-BF45-E2A1A5587B1B}">
      <dgm:prSet/>
      <dgm:spPr/>
      <dgm:t>
        <a:bodyPr/>
        <a:lstStyle/>
        <a:p>
          <a:endParaRPr lang="en-US"/>
        </a:p>
      </dgm:t>
    </dgm:pt>
    <dgm:pt modelId="{3618D4FB-F256-4289-9734-D537EC6AA366}" type="sibTrans" cxnId="{BF60373C-A62A-42DA-BF45-E2A1A5587B1B}">
      <dgm:prSet/>
      <dgm:spPr/>
      <dgm:t>
        <a:bodyPr/>
        <a:lstStyle/>
        <a:p>
          <a:endParaRPr lang="en-US"/>
        </a:p>
      </dgm:t>
    </dgm:pt>
    <dgm:pt modelId="{F2E310D1-8BE4-4DFD-939D-8B10CF480F28}">
      <dgm:prSet custT="1"/>
      <dgm:spPr/>
      <dgm:t>
        <a:bodyPr/>
        <a:lstStyle/>
        <a:p>
          <a:r>
            <a:rPr lang="en-GB" sz="2000" dirty="0"/>
            <a:t>What did I do </a:t>
          </a:r>
          <a:r>
            <a:rPr lang="en-GB" sz="2000" b="1" dirty="0"/>
            <a:t>yesterday</a:t>
          </a:r>
          <a:r>
            <a:rPr lang="en-GB" sz="2000" dirty="0"/>
            <a:t> that helped meet the sprint goal?</a:t>
          </a:r>
          <a:endParaRPr lang="en-US" sz="2000" dirty="0"/>
        </a:p>
      </dgm:t>
    </dgm:pt>
    <dgm:pt modelId="{37DCF656-7B97-4207-A9B0-F0B649D0589F}" type="parTrans" cxnId="{503291ED-1A2A-4DB4-BA10-7AFBEA99CED9}">
      <dgm:prSet/>
      <dgm:spPr/>
      <dgm:t>
        <a:bodyPr/>
        <a:lstStyle/>
        <a:p>
          <a:endParaRPr lang="en-US"/>
        </a:p>
      </dgm:t>
    </dgm:pt>
    <dgm:pt modelId="{4548B324-13BE-442D-8E64-57C6291F6A78}" type="sibTrans" cxnId="{503291ED-1A2A-4DB4-BA10-7AFBEA99CED9}">
      <dgm:prSet/>
      <dgm:spPr/>
      <dgm:t>
        <a:bodyPr/>
        <a:lstStyle/>
        <a:p>
          <a:endParaRPr lang="en-US"/>
        </a:p>
      </dgm:t>
    </dgm:pt>
    <dgm:pt modelId="{A8C9C6F9-2782-4F8B-99F5-22BD9E237D16}">
      <dgm:prSet custT="1"/>
      <dgm:spPr/>
      <dgm:t>
        <a:bodyPr/>
        <a:lstStyle/>
        <a:p>
          <a:r>
            <a:rPr lang="en-GB" sz="2000" dirty="0"/>
            <a:t>What will I do </a:t>
          </a:r>
          <a:r>
            <a:rPr lang="en-GB" sz="2000" b="1" dirty="0"/>
            <a:t>today</a:t>
          </a:r>
          <a:r>
            <a:rPr lang="en-GB" sz="2000" dirty="0"/>
            <a:t> to help meet the sprint goal?</a:t>
          </a:r>
          <a:endParaRPr lang="en-US" sz="2000" dirty="0"/>
        </a:p>
      </dgm:t>
    </dgm:pt>
    <dgm:pt modelId="{5D636DE6-29F5-45D8-9DC7-8088160EA97E}" type="parTrans" cxnId="{C9B5954B-E3CE-41A2-8CAD-E29BFC0A1B5E}">
      <dgm:prSet/>
      <dgm:spPr/>
      <dgm:t>
        <a:bodyPr/>
        <a:lstStyle/>
        <a:p>
          <a:endParaRPr lang="en-US"/>
        </a:p>
      </dgm:t>
    </dgm:pt>
    <dgm:pt modelId="{7A3A461E-2858-455F-B78F-9D55FEC43038}" type="sibTrans" cxnId="{C9B5954B-E3CE-41A2-8CAD-E29BFC0A1B5E}">
      <dgm:prSet/>
      <dgm:spPr/>
      <dgm:t>
        <a:bodyPr/>
        <a:lstStyle/>
        <a:p>
          <a:endParaRPr lang="en-US"/>
        </a:p>
      </dgm:t>
    </dgm:pt>
    <dgm:pt modelId="{D437B18B-8952-459D-B87A-46EE3DFF1E47}">
      <dgm:prSet custT="1"/>
      <dgm:spPr/>
      <dgm:t>
        <a:bodyPr/>
        <a:lstStyle/>
        <a:p>
          <a:pPr rtl="0"/>
          <a:r>
            <a:rPr lang="en-GB" sz="2000" dirty="0"/>
            <a:t>Do I see any future </a:t>
          </a:r>
          <a:r>
            <a:rPr lang="en-GB" sz="2000" b="1" dirty="0"/>
            <a:t>impediments</a:t>
          </a:r>
          <a:r>
            <a:rPr lang="en-GB" sz="2000" dirty="0"/>
            <a:t> that prevents the team from meeting the sprint goal?</a:t>
          </a:r>
          <a:endParaRPr lang="en-US" sz="2000" dirty="0"/>
        </a:p>
      </dgm:t>
    </dgm:pt>
    <dgm:pt modelId="{B434CA5D-F5A3-4C76-8FA6-B34B1499B722}" type="parTrans" cxnId="{38AAD800-D45B-49DE-ACF7-91D9886302B8}">
      <dgm:prSet/>
      <dgm:spPr/>
      <dgm:t>
        <a:bodyPr/>
        <a:lstStyle/>
        <a:p>
          <a:endParaRPr lang="en-US"/>
        </a:p>
      </dgm:t>
    </dgm:pt>
    <dgm:pt modelId="{1FE50267-0ACC-45FB-93D9-F861773FDA0F}" type="sibTrans" cxnId="{38AAD800-D45B-49DE-ACF7-91D9886302B8}">
      <dgm:prSet/>
      <dgm:spPr/>
      <dgm:t>
        <a:bodyPr/>
        <a:lstStyle/>
        <a:p>
          <a:endParaRPr lang="en-US"/>
        </a:p>
      </dgm:t>
    </dgm:pt>
    <dgm:pt modelId="{739C8FE0-7701-45DA-9C6D-56D07AE39E1D}">
      <dgm:prSet custT="1"/>
      <dgm:spPr/>
      <dgm:t>
        <a:bodyPr/>
        <a:lstStyle/>
        <a:p>
          <a:endParaRPr lang="en-US" sz="2000" dirty="0"/>
        </a:p>
      </dgm:t>
    </dgm:pt>
    <dgm:pt modelId="{8F00F1AC-C07D-4A18-A0C0-CBF04D68E12E}" type="parTrans" cxnId="{9E29FF74-7DE6-4C62-A8CF-E19E4F509598}">
      <dgm:prSet/>
      <dgm:spPr/>
      <dgm:t>
        <a:bodyPr/>
        <a:lstStyle/>
        <a:p>
          <a:endParaRPr lang="en-GB"/>
        </a:p>
      </dgm:t>
    </dgm:pt>
    <dgm:pt modelId="{A6E22DF0-A3A7-4D26-99DC-2E3F45798AFD}" type="sibTrans" cxnId="{9E29FF74-7DE6-4C62-A8CF-E19E4F509598}">
      <dgm:prSet/>
      <dgm:spPr/>
      <dgm:t>
        <a:bodyPr/>
        <a:lstStyle/>
        <a:p>
          <a:endParaRPr lang="en-GB"/>
        </a:p>
      </dgm:t>
    </dgm:pt>
    <dgm:pt modelId="{1A64E533-3DEA-4681-8185-6302ECA04354}">
      <dgm:prSet custT="1"/>
      <dgm:spPr/>
      <dgm:t>
        <a:bodyPr/>
        <a:lstStyle/>
        <a:p>
          <a:endParaRPr lang="en-US" sz="2000" dirty="0"/>
        </a:p>
      </dgm:t>
    </dgm:pt>
    <dgm:pt modelId="{B94B3B76-3F4F-41C5-9D1C-71444681E080}" type="parTrans" cxnId="{D0B101CE-2F9B-4098-9C37-1AF08D776C44}">
      <dgm:prSet/>
      <dgm:spPr/>
      <dgm:t>
        <a:bodyPr/>
        <a:lstStyle/>
        <a:p>
          <a:endParaRPr lang="en-GB"/>
        </a:p>
      </dgm:t>
    </dgm:pt>
    <dgm:pt modelId="{279E755E-33CA-4B1D-A9F8-D0AB9876FDF3}" type="sibTrans" cxnId="{D0B101CE-2F9B-4098-9C37-1AF08D776C44}">
      <dgm:prSet/>
      <dgm:spPr/>
      <dgm:t>
        <a:bodyPr/>
        <a:lstStyle/>
        <a:p>
          <a:endParaRPr lang="en-GB"/>
        </a:p>
      </dgm:t>
    </dgm:pt>
    <dgm:pt modelId="{F59A820C-53DF-4435-806E-E729436EA475}">
      <dgm:prSet custT="1"/>
      <dgm:spPr/>
      <dgm:t>
        <a:bodyPr/>
        <a:lstStyle/>
        <a:p>
          <a:endParaRPr lang="en-US" sz="2400" dirty="0"/>
        </a:p>
      </dgm:t>
    </dgm:pt>
    <dgm:pt modelId="{040A11A0-03B8-49BB-B163-A12EA240D1AC}" type="parTrans" cxnId="{CB5D7127-3A1D-4BC3-9974-515335EA9D2E}">
      <dgm:prSet/>
      <dgm:spPr/>
      <dgm:t>
        <a:bodyPr/>
        <a:lstStyle/>
        <a:p>
          <a:endParaRPr lang="en-GB"/>
        </a:p>
      </dgm:t>
    </dgm:pt>
    <dgm:pt modelId="{F001BCB7-87F6-4F0B-8DCD-0EF46BCE1D07}" type="sibTrans" cxnId="{CB5D7127-3A1D-4BC3-9974-515335EA9D2E}">
      <dgm:prSet/>
      <dgm:spPr/>
      <dgm:t>
        <a:bodyPr/>
        <a:lstStyle/>
        <a:p>
          <a:endParaRPr lang="en-GB"/>
        </a:p>
      </dgm:t>
    </dgm:pt>
    <dgm:pt modelId="{04C9C75E-D57A-4FF3-A82B-DE8627619D6B}" type="pres">
      <dgm:prSet presAssocID="{26060F71-0686-44FB-8C3D-D486E21E854F}" presName="linear" presStyleCnt="0">
        <dgm:presLayoutVars>
          <dgm:animLvl val="lvl"/>
          <dgm:resizeHandles val="exact"/>
        </dgm:presLayoutVars>
      </dgm:prSet>
      <dgm:spPr/>
    </dgm:pt>
    <dgm:pt modelId="{416C31AE-5B1E-487B-B14F-EDFED35DD8F9}" type="pres">
      <dgm:prSet presAssocID="{9CE0505E-50F3-4250-AC13-54F2A3F15B41}" presName="parentText" presStyleLbl="node1" presStyleIdx="0" presStyleCnt="2" custScaleY="59816">
        <dgm:presLayoutVars>
          <dgm:chMax val="0"/>
          <dgm:bulletEnabled val="1"/>
        </dgm:presLayoutVars>
      </dgm:prSet>
      <dgm:spPr/>
    </dgm:pt>
    <dgm:pt modelId="{3EC7892C-588B-4B6B-89E3-9DB3011D9DFF}" type="pres">
      <dgm:prSet presAssocID="{2AF9B7B4-B5F2-4B71-AFB6-B2791B5BC079}" presName="spacer" presStyleCnt="0"/>
      <dgm:spPr/>
    </dgm:pt>
    <dgm:pt modelId="{F8E1D981-5D23-4AAA-A9E4-941F6DDF5A6B}" type="pres">
      <dgm:prSet presAssocID="{A1047FAC-5C76-4ADF-AEC0-21C5C60CE591}" presName="parentText" presStyleLbl="node1" presStyleIdx="1" presStyleCnt="2" custScaleY="57572">
        <dgm:presLayoutVars>
          <dgm:chMax val="0"/>
          <dgm:bulletEnabled val="1"/>
        </dgm:presLayoutVars>
      </dgm:prSet>
      <dgm:spPr/>
    </dgm:pt>
    <dgm:pt modelId="{613F9E1E-FC1E-41B2-8DDE-6C0580131021}" type="pres">
      <dgm:prSet presAssocID="{A1047FAC-5C76-4ADF-AEC0-21C5C60CE591}" presName="childText" presStyleLbl="revTx" presStyleIdx="0" presStyleCnt="1">
        <dgm:presLayoutVars>
          <dgm:bulletEnabled val="1"/>
        </dgm:presLayoutVars>
      </dgm:prSet>
      <dgm:spPr/>
    </dgm:pt>
  </dgm:ptLst>
  <dgm:cxnLst>
    <dgm:cxn modelId="{38AAD800-D45B-49DE-ACF7-91D9886302B8}" srcId="{A1047FAC-5C76-4ADF-AEC0-21C5C60CE591}" destId="{D437B18B-8952-459D-B87A-46EE3DFF1E47}" srcOrd="5" destOrd="0" parTransId="{B434CA5D-F5A3-4C76-8FA6-B34B1499B722}" sibTransId="{1FE50267-0ACC-45FB-93D9-F861773FDA0F}"/>
    <dgm:cxn modelId="{CB5D7127-3A1D-4BC3-9974-515335EA9D2E}" srcId="{A1047FAC-5C76-4ADF-AEC0-21C5C60CE591}" destId="{F59A820C-53DF-4435-806E-E729436EA475}" srcOrd="0" destOrd="0" parTransId="{040A11A0-03B8-49BB-B163-A12EA240D1AC}" sibTransId="{F001BCB7-87F6-4F0B-8DCD-0EF46BCE1D07}"/>
    <dgm:cxn modelId="{205BEE39-3DCC-42C1-844B-22A6AE89D77E}" type="presOf" srcId="{9CE0505E-50F3-4250-AC13-54F2A3F15B41}" destId="{416C31AE-5B1E-487B-B14F-EDFED35DD8F9}" srcOrd="0" destOrd="0" presId="urn:microsoft.com/office/officeart/2005/8/layout/vList2"/>
    <dgm:cxn modelId="{BF60373C-A62A-42DA-BF45-E2A1A5587B1B}" srcId="{26060F71-0686-44FB-8C3D-D486E21E854F}" destId="{A1047FAC-5C76-4ADF-AEC0-21C5C60CE591}" srcOrd="1" destOrd="0" parTransId="{A020E44E-7F5E-4116-816D-58B527543FA2}" sibTransId="{3618D4FB-F256-4289-9734-D537EC6AA366}"/>
    <dgm:cxn modelId="{E9F2FE5D-3B86-465E-8E83-5F64E956500D}" type="presOf" srcId="{739C8FE0-7701-45DA-9C6D-56D07AE39E1D}" destId="{613F9E1E-FC1E-41B2-8DDE-6C0580131021}" srcOrd="0" destOrd="2" presId="urn:microsoft.com/office/officeart/2005/8/layout/vList2"/>
    <dgm:cxn modelId="{C704E041-D81D-44F0-82F6-47D6FF3F58A6}" type="presOf" srcId="{F2E310D1-8BE4-4DFD-939D-8B10CF480F28}" destId="{613F9E1E-FC1E-41B2-8DDE-6C0580131021}" srcOrd="0" destOrd="1" presId="urn:microsoft.com/office/officeart/2005/8/layout/vList2"/>
    <dgm:cxn modelId="{9B63F868-E98C-41C0-825F-B9196CA8584E}" type="presOf" srcId="{A8C9C6F9-2782-4F8B-99F5-22BD9E237D16}" destId="{613F9E1E-FC1E-41B2-8DDE-6C0580131021}" srcOrd="0" destOrd="3" presId="urn:microsoft.com/office/officeart/2005/8/layout/vList2"/>
    <dgm:cxn modelId="{C9B5954B-E3CE-41A2-8CAD-E29BFC0A1B5E}" srcId="{A1047FAC-5C76-4ADF-AEC0-21C5C60CE591}" destId="{A8C9C6F9-2782-4F8B-99F5-22BD9E237D16}" srcOrd="3" destOrd="0" parTransId="{5D636DE6-29F5-45D8-9DC7-8088160EA97E}" sibTransId="{7A3A461E-2858-455F-B78F-9D55FEC43038}"/>
    <dgm:cxn modelId="{869B676F-A543-423B-9816-5F8B939D87DB}" type="presOf" srcId="{A1047FAC-5C76-4ADF-AEC0-21C5C60CE591}" destId="{F8E1D981-5D23-4AAA-A9E4-941F6DDF5A6B}" srcOrd="0" destOrd="0" presId="urn:microsoft.com/office/officeart/2005/8/layout/vList2"/>
    <dgm:cxn modelId="{9E29FF74-7DE6-4C62-A8CF-E19E4F509598}" srcId="{A1047FAC-5C76-4ADF-AEC0-21C5C60CE591}" destId="{739C8FE0-7701-45DA-9C6D-56D07AE39E1D}" srcOrd="2" destOrd="0" parTransId="{8F00F1AC-C07D-4A18-A0C0-CBF04D68E12E}" sibTransId="{A6E22DF0-A3A7-4D26-99DC-2E3F45798AFD}"/>
    <dgm:cxn modelId="{23466558-B06D-41E2-BA4C-F50AFDA01744}" type="presOf" srcId="{1A64E533-3DEA-4681-8185-6302ECA04354}" destId="{613F9E1E-FC1E-41B2-8DDE-6C0580131021}" srcOrd="0" destOrd="4" presId="urn:microsoft.com/office/officeart/2005/8/layout/vList2"/>
    <dgm:cxn modelId="{98648EA5-79A5-4410-9E4F-FC22E784CA60}" type="presOf" srcId="{26060F71-0686-44FB-8C3D-D486E21E854F}" destId="{04C9C75E-D57A-4FF3-A82B-DE8627619D6B}" srcOrd="0" destOrd="0" presId="urn:microsoft.com/office/officeart/2005/8/layout/vList2"/>
    <dgm:cxn modelId="{EF16CAA9-2761-4C39-AB6B-9AA52E2FB6FC}" type="presOf" srcId="{F59A820C-53DF-4435-806E-E729436EA475}" destId="{613F9E1E-FC1E-41B2-8DDE-6C0580131021}" srcOrd="0" destOrd="0" presId="urn:microsoft.com/office/officeart/2005/8/layout/vList2"/>
    <dgm:cxn modelId="{D0B101CE-2F9B-4098-9C37-1AF08D776C44}" srcId="{A1047FAC-5C76-4ADF-AEC0-21C5C60CE591}" destId="{1A64E533-3DEA-4681-8185-6302ECA04354}" srcOrd="4" destOrd="0" parTransId="{B94B3B76-3F4F-41C5-9D1C-71444681E080}" sibTransId="{279E755E-33CA-4B1D-A9F8-D0AB9876FDF3}"/>
    <dgm:cxn modelId="{9C2862DC-95AB-4191-A5E0-A5E6287060F9}" srcId="{26060F71-0686-44FB-8C3D-D486E21E854F}" destId="{9CE0505E-50F3-4250-AC13-54F2A3F15B41}" srcOrd="0" destOrd="0" parTransId="{A4F39FC0-AF04-4AFF-AA9B-D6224B12873E}" sibTransId="{2AF9B7B4-B5F2-4B71-AFB6-B2791B5BC079}"/>
    <dgm:cxn modelId="{503291ED-1A2A-4DB4-BA10-7AFBEA99CED9}" srcId="{A1047FAC-5C76-4ADF-AEC0-21C5C60CE591}" destId="{F2E310D1-8BE4-4DFD-939D-8B10CF480F28}" srcOrd="1" destOrd="0" parTransId="{37DCF656-7B97-4207-A9B0-F0B649D0589F}" sibTransId="{4548B324-13BE-442D-8E64-57C6291F6A78}"/>
    <dgm:cxn modelId="{2BEA28FB-6DE8-4A84-A3C4-D45F3866BD47}" type="presOf" srcId="{D437B18B-8952-459D-B87A-46EE3DFF1E47}" destId="{613F9E1E-FC1E-41B2-8DDE-6C0580131021}" srcOrd="0" destOrd="5" presId="urn:microsoft.com/office/officeart/2005/8/layout/vList2"/>
    <dgm:cxn modelId="{5342AF6A-BC79-48E2-96BE-630CCC95183D}" type="presParOf" srcId="{04C9C75E-D57A-4FF3-A82B-DE8627619D6B}" destId="{416C31AE-5B1E-487B-B14F-EDFED35DD8F9}" srcOrd="0" destOrd="0" presId="urn:microsoft.com/office/officeart/2005/8/layout/vList2"/>
    <dgm:cxn modelId="{AC0F393B-FD0D-4E6B-B449-80E9E3268717}" type="presParOf" srcId="{04C9C75E-D57A-4FF3-A82B-DE8627619D6B}" destId="{3EC7892C-588B-4B6B-89E3-9DB3011D9DFF}" srcOrd="1" destOrd="0" presId="urn:microsoft.com/office/officeart/2005/8/layout/vList2"/>
    <dgm:cxn modelId="{5FCF62EC-9C3C-4F8F-AA13-B27EAA543936}" type="presParOf" srcId="{04C9C75E-D57A-4FF3-A82B-DE8627619D6B}" destId="{F8E1D981-5D23-4AAA-A9E4-941F6DDF5A6B}" srcOrd="2" destOrd="0" presId="urn:microsoft.com/office/officeart/2005/8/layout/vList2"/>
    <dgm:cxn modelId="{80CC48E9-0585-40C5-A13D-A8AC4D73694B}" type="presParOf" srcId="{04C9C75E-D57A-4FF3-A82B-DE8627619D6B}" destId="{613F9E1E-FC1E-41B2-8DDE-6C0580131021}"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49D6C30-A384-494C-8F42-619827F4219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1C2BE1C-75CC-4ACC-AAC0-FDF4865FA9B7}">
      <dgm:prSet custT="1"/>
      <dgm:spPr/>
      <dgm:t>
        <a:bodyPr/>
        <a:lstStyle/>
        <a:p>
          <a:r>
            <a:rPr lang="en-GB" sz="2000" b="1" dirty="0"/>
            <a:t>Held at the end of the sprint to inspect the work done and adapt the product backlog. </a:t>
          </a:r>
          <a:endParaRPr lang="en-US" sz="2000" b="1" dirty="0"/>
        </a:p>
      </dgm:t>
    </dgm:pt>
    <dgm:pt modelId="{DD30DC3F-791B-4BDF-A7DB-6B4E1C09908A}" type="parTrans" cxnId="{B955AC17-0E38-4F47-92A0-B504E2490F0C}">
      <dgm:prSet/>
      <dgm:spPr/>
      <dgm:t>
        <a:bodyPr/>
        <a:lstStyle/>
        <a:p>
          <a:endParaRPr lang="en-US"/>
        </a:p>
      </dgm:t>
    </dgm:pt>
    <dgm:pt modelId="{3F461457-E482-498B-8EE4-4A3E13C01B53}" type="sibTrans" cxnId="{B955AC17-0E38-4F47-92A0-B504E2490F0C}">
      <dgm:prSet/>
      <dgm:spPr/>
      <dgm:t>
        <a:bodyPr/>
        <a:lstStyle/>
        <a:p>
          <a:endParaRPr lang="en-US"/>
        </a:p>
      </dgm:t>
    </dgm:pt>
    <dgm:pt modelId="{BD7C8254-8208-4A85-8313-2DFD4A732D91}">
      <dgm:prSet custT="1"/>
      <dgm:spPr/>
      <dgm:t>
        <a:bodyPr/>
        <a:lstStyle/>
        <a:p>
          <a:r>
            <a:rPr lang="en-GB" sz="2000" dirty="0"/>
            <a:t>The dev team demonstrates what work was done, and answers any questions</a:t>
          </a:r>
          <a:endParaRPr lang="en-US" sz="2000" dirty="0"/>
        </a:p>
      </dgm:t>
    </dgm:pt>
    <dgm:pt modelId="{B9EB2CD4-F0DD-458C-9CFB-C9DD3C3762D8}" type="parTrans" cxnId="{80514529-C389-461E-AFD9-838EBCE8366F}">
      <dgm:prSet/>
      <dgm:spPr/>
      <dgm:t>
        <a:bodyPr/>
        <a:lstStyle/>
        <a:p>
          <a:endParaRPr lang="en-US"/>
        </a:p>
      </dgm:t>
    </dgm:pt>
    <dgm:pt modelId="{E821ADD6-ADB3-4DDB-9A2C-5D514617CFC7}" type="sibTrans" cxnId="{80514529-C389-461E-AFD9-838EBCE8366F}">
      <dgm:prSet/>
      <dgm:spPr/>
      <dgm:t>
        <a:bodyPr/>
        <a:lstStyle/>
        <a:p>
          <a:endParaRPr lang="en-US"/>
        </a:p>
      </dgm:t>
    </dgm:pt>
    <dgm:pt modelId="{C16FC53C-DA7A-4CD2-8AE9-FEA895B2FB04}">
      <dgm:prSet custT="1"/>
      <dgm:spPr/>
      <dgm:t>
        <a:bodyPr/>
        <a:lstStyle/>
        <a:p>
          <a:r>
            <a:rPr lang="en-GB" sz="2000" dirty="0"/>
            <a:t>The product owner discusses the product backlog as it stands</a:t>
          </a:r>
          <a:endParaRPr lang="en-US" sz="2000" dirty="0"/>
        </a:p>
      </dgm:t>
    </dgm:pt>
    <dgm:pt modelId="{F2500D02-F5DA-4A01-856A-F9EBA0607E19}" type="parTrans" cxnId="{7E450FEB-19E1-4D10-83A2-2B27C0B99C49}">
      <dgm:prSet/>
      <dgm:spPr/>
      <dgm:t>
        <a:bodyPr/>
        <a:lstStyle/>
        <a:p>
          <a:endParaRPr lang="en-US"/>
        </a:p>
      </dgm:t>
    </dgm:pt>
    <dgm:pt modelId="{1D4484E3-F440-4C4B-8072-461293DCA516}" type="sibTrans" cxnId="{7E450FEB-19E1-4D10-83A2-2B27C0B99C49}">
      <dgm:prSet/>
      <dgm:spPr/>
      <dgm:t>
        <a:bodyPr/>
        <a:lstStyle/>
        <a:p>
          <a:endParaRPr lang="en-US"/>
        </a:p>
      </dgm:t>
    </dgm:pt>
    <dgm:pt modelId="{288A24C4-FB81-4AD0-9EC3-9BBED22C72BE}">
      <dgm:prSet custT="1"/>
      <dgm:spPr/>
      <dgm:t>
        <a:bodyPr/>
        <a:lstStyle/>
        <a:p>
          <a:r>
            <a:rPr lang="en-GB" sz="2000" dirty="0"/>
            <a:t>The entire group collaborates on what to do next, to provide valuable input to future sprint planning</a:t>
          </a:r>
          <a:endParaRPr lang="en-US" sz="2000" dirty="0"/>
        </a:p>
      </dgm:t>
    </dgm:pt>
    <dgm:pt modelId="{32F4C87C-8E85-41CE-99F3-A30FA88E8BD0}" type="parTrans" cxnId="{F3D5A368-2488-4799-A420-E315CA9DFD85}">
      <dgm:prSet/>
      <dgm:spPr/>
      <dgm:t>
        <a:bodyPr/>
        <a:lstStyle/>
        <a:p>
          <a:endParaRPr lang="en-US"/>
        </a:p>
      </dgm:t>
    </dgm:pt>
    <dgm:pt modelId="{93F005D0-3BC8-4330-B960-B9AA86CEC4E6}" type="sibTrans" cxnId="{F3D5A368-2488-4799-A420-E315CA9DFD85}">
      <dgm:prSet/>
      <dgm:spPr/>
      <dgm:t>
        <a:bodyPr/>
        <a:lstStyle/>
        <a:p>
          <a:endParaRPr lang="en-US"/>
        </a:p>
      </dgm:t>
    </dgm:pt>
    <dgm:pt modelId="{D3BE1FCF-BC87-462D-BDBA-14C85B766169}">
      <dgm:prSet custT="1"/>
      <dgm:spPr/>
      <dgm:t>
        <a:bodyPr/>
        <a:lstStyle/>
        <a:p>
          <a:endParaRPr lang="en-US" sz="2400" dirty="0"/>
        </a:p>
      </dgm:t>
    </dgm:pt>
    <dgm:pt modelId="{F03BFFC1-7823-4CC0-BE0D-89404E3E6D8A}" type="parTrans" cxnId="{4EA4AA76-4198-4180-A5A8-47B8774FB9D2}">
      <dgm:prSet/>
      <dgm:spPr/>
      <dgm:t>
        <a:bodyPr/>
        <a:lstStyle/>
        <a:p>
          <a:endParaRPr lang="en-GB"/>
        </a:p>
      </dgm:t>
    </dgm:pt>
    <dgm:pt modelId="{382DCD9D-4688-4E8F-9BA4-53BCF16A965F}" type="sibTrans" cxnId="{4EA4AA76-4198-4180-A5A8-47B8774FB9D2}">
      <dgm:prSet/>
      <dgm:spPr/>
      <dgm:t>
        <a:bodyPr/>
        <a:lstStyle/>
        <a:p>
          <a:endParaRPr lang="en-GB"/>
        </a:p>
      </dgm:t>
    </dgm:pt>
    <dgm:pt modelId="{5B1F2C84-D378-4752-87C5-B7FFBCFFAF1D}">
      <dgm:prSet custT="1"/>
      <dgm:spPr/>
      <dgm:t>
        <a:bodyPr/>
        <a:lstStyle/>
        <a:p>
          <a:endParaRPr lang="en-US" sz="2000" dirty="0"/>
        </a:p>
      </dgm:t>
    </dgm:pt>
    <dgm:pt modelId="{44B86371-CDF6-41A4-8658-FE358552A435}" type="parTrans" cxnId="{3ECC183F-6109-476F-B330-33976F404D1D}">
      <dgm:prSet/>
      <dgm:spPr/>
      <dgm:t>
        <a:bodyPr/>
        <a:lstStyle/>
        <a:p>
          <a:endParaRPr lang="en-GB"/>
        </a:p>
      </dgm:t>
    </dgm:pt>
    <dgm:pt modelId="{91DAC252-1AFB-42F2-82E2-2B72ED43E8DC}" type="sibTrans" cxnId="{3ECC183F-6109-476F-B330-33976F404D1D}">
      <dgm:prSet/>
      <dgm:spPr/>
      <dgm:t>
        <a:bodyPr/>
        <a:lstStyle/>
        <a:p>
          <a:endParaRPr lang="en-GB"/>
        </a:p>
      </dgm:t>
    </dgm:pt>
    <dgm:pt modelId="{BCE60EB2-48EB-4E1D-B9DE-536BA78564F4}">
      <dgm:prSet custT="1"/>
      <dgm:spPr/>
      <dgm:t>
        <a:bodyPr/>
        <a:lstStyle/>
        <a:p>
          <a:endParaRPr lang="en-US" sz="2000" dirty="0"/>
        </a:p>
      </dgm:t>
    </dgm:pt>
    <dgm:pt modelId="{F52AC7C7-5954-4FD4-82FF-9E862E8CA58B}" type="parTrans" cxnId="{910FE218-B11A-46CA-9D43-497BFF76DF28}">
      <dgm:prSet/>
      <dgm:spPr/>
      <dgm:t>
        <a:bodyPr/>
        <a:lstStyle/>
        <a:p>
          <a:endParaRPr lang="en-GB"/>
        </a:p>
      </dgm:t>
    </dgm:pt>
    <dgm:pt modelId="{D324A37D-FDCA-4701-AFB0-9F723F70EB95}" type="sibTrans" cxnId="{910FE218-B11A-46CA-9D43-497BFF76DF28}">
      <dgm:prSet/>
      <dgm:spPr/>
      <dgm:t>
        <a:bodyPr/>
        <a:lstStyle/>
        <a:p>
          <a:endParaRPr lang="en-GB"/>
        </a:p>
      </dgm:t>
    </dgm:pt>
    <dgm:pt modelId="{100C69A7-F9D0-48E0-AF75-06B1C4438EE5}" type="pres">
      <dgm:prSet presAssocID="{B49D6C30-A384-494C-8F42-619827F42199}" presName="linear" presStyleCnt="0">
        <dgm:presLayoutVars>
          <dgm:animLvl val="lvl"/>
          <dgm:resizeHandles val="exact"/>
        </dgm:presLayoutVars>
      </dgm:prSet>
      <dgm:spPr/>
    </dgm:pt>
    <dgm:pt modelId="{48AE1DCD-1F9A-468C-A10D-0F4C7FC22C86}" type="pres">
      <dgm:prSet presAssocID="{01C2BE1C-75CC-4ACC-AAC0-FDF4865FA9B7}" presName="parentText" presStyleLbl="node1" presStyleIdx="0" presStyleCnt="1">
        <dgm:presLayoutVars>
          <dgm:chMax val="0"/>
          <dgm:bulletEnabled val="1"/>
        </dgm:presLayoutVars>
      </dgm:prSet>
      <dgm:spPr/>
    </dgm:pt>
    <dgm:pt modelId="{3280E1E4-DC55-4569-8678-E90B82ADCA51}" type="pres">
      <dgm:prSet presAssocID="{01C2BE1C-75CC-4ACC-AAC0-FDF4865FA9B7}" presName="childText" presStyleLbl="revTx" presStyleIdx="0" presStyleCnt="1">
        <dgm:presLayoutVars>
          <dgm:bulletEnabled val="1"/>
        </dgm:presLayoutVars>
      </dgm:prSet>
      <dgm:spPr/>
    </dgm:pt>
  </dgm:ptLst>
  <dgm:cxnLst>
    <dgm:cxn modelId="{B955AC17-0E38-4F47-92A0-B504E2490F0C}" srcId="{B49D6C30-A384-494C-8F42-619827F42199}" destId="{01C2BE1C-75CC-4ACC-AAC0-FDF4865FA9B7}" srcOrd="0" destOrd="0" parTransId="{DD30DC3F-791B-4BDF-A7DB-6B4E1C09908A}" sibTransId="{3F461457-E482-498B-8EE4-4A3E13C01B53}"/>
    <dgm:cxn modelId="{910FE218-B11A-46CA-9D43-497BFF76DF28}" srcId="{01C2BE1C-75CC-4ACC-AAC0-FDF4865FA9B7}" destId="{BCE60EB2-48EB-4E1D-B9DE-536BA78564F4}" srcOrd="4" destOrd="0" parTransId="{F52AC7C7-5954-4FD4-82FF-9E862E8CA58B}" sibTransId="{D324A37D-FDCA-4701-AFB0-9F723F70EB95}"/>
    <dgm:cxn modelId="{8402D820-D811-4247-9237-ED5BC08A8DDD}" type="presOf" srcId="{BCE60EB2-48EB-4E1D-B9DE-536BA78564F4}" destId="{3280E1E4-DC55-4569-8678-E90B82ADCA51}" srcOrd="0" destOrd="4" presId="urn:microsoft.com/office/officeart/2005/8/layout/vList2"/>
    <dgm:cxn modelId="{80514529-C389-461E-AFD9-838EBCE8366F}" srcId="{01C2BE1C-75CC-4ACC-AAC0-FDF4865FA9B7}" destId="{BD7C8254-8208-4A85-8313-2DFD4A732D91}" srcOrd="1" destOrd="0" parTransId="{B9EB2CD4-F0DD-458C-9CFB-C9DD3C3762D8}" sibTransId="{E821ADD6-ADB3-4DDB-9A2C-5D514617CFC7}"/>
    <dgm:cxn modelId="{3ECC183F-6109-476F-B330-33976F404D1D}" srcId="{01C2BE1C-75CC-4ACC-AAC0-FDF4865FA9B7}" destId="{5B1F2C84-D378-4752-87C5-B7FFBCFFAF1D}" srcOrd="2" destOrd="0" parTransId="{44B86371-CDF6-41A4-8658-FE358552A435}" sibTransId="{91DAC252-1AFB-42F2-82E2-2B72ED43E8DC}"/>
    <dgm:cxn modelId="{7A506C42-5FB6-4621-ABDD-F3A0F50A2767}" type="presOf" srcId="{288A24C4-FB81-4AD0-9EC3-9BBED22C72BE}" destId="{3280E1E4-DC55-4569-8678-E90B82ADCA51}" srcOrd="0" destOrd="5" presId="urn:microsoft.com/office/officeart/2005/8/layout/vList2"/>
    <dgm:cxn modelId="{F3D5A368-2488-4799-A420-E315CA9DFD85}" srcId="{01C2BE1C-75CC-4ACC-AAC0-FDF4865FA9B7}" destId="{288A24C4-FB81-4AD0-9EC3-9BBED22C72BE}" srcOrd="5" destOrd="0" parTransId="{32F4C87C-8E85-41CE-99F3-A30FA88E8BD0}" sibTransId="{93F005D0-3BC8-4330-B960-B9AA86CEC4E6}"/>
    <dgm:cxn modelId="{7DE40D71-2971-4780-98BF-00CA4A8C8469}" type="presOf" srcId="{C16FC53C-DA7A-4CD2-8AE9-FEA895B2FB04}" destId="{3280E1E4-DC55-4569-8678-E90B82ADCA51}" srcOrd="0" destOrd="3" presId="urn:microsoft.com/office/officeart/2005/8/layout/vList2"/>
    <dgm:cxn modelId="{4EA4AA76-4198-4180-A5A8-47B8774FB9D2}" srcId="{01C2BE1C-75CC-4ACC-AAC0-FDF4865FA9B7}" destId="{D3BE1FCF-BC87-462D-BDBA-14C85B766169}" srcOrd="0" destOrd="0" parTransId="{F03BFFC1-7823-4CC0-BE0D-89404E3E6D8A}" sibTransId="{382DCD9D-4688-4E8F-9BA4-53BCF16A965F}"/>
    <dgm:cxn modelId="{39B00E96-0617-4B24-9D29-7F812957DD18}" type="presOf" srcId="{01C2BE1C-75CC-4ACC-AAC0-FDF4865FA9B7}" destId="{48AE1DCD-1F9A-468C-A10D-0F4C7FC22C86}" srcOrd="0" destOrd="0" presId="urn:microsoft.com/office/officeart/2005/8/layout/vList2"/>
    <dgm:cxn modelId="{8CD62797-7367-4B38-8420-61F6C28F1D30}" type="presOf" srcId="{B49D6C30-A384-494C-8F42-619827F42199}" destId="{100C69A7-F9D0-48E0-AF75-06B1C4438EE5}" srcOrd="0" destOrd="0" presId="urn:microsoft.com/office/officeart/2005/8/layout/vList2"/>
    <dgm:cxn modelId="{1CCF2FBE-5750-46F1-9A06-7655F05CC656}" type="presOf" srcId="{BD7C8254-8208-4A85-8313-2DFD4A732D91}" destId="{3280E1E4-DC55-4569-8678-E90B82ADCA51}" srcOrd="0" destOrd="1" presId="urn:microsoft.com/office/officeart/2005/8/layout/vList2"/>
    <dgm:cxn modelId="{420AB2BF-ADFA-4E23-B06D-0E94C44C57EC}" type="presOf" srcId="{5B1F2C84-D378-4752-87C5-B7FFBCFFAF1D}" destId="{3280E1E4-DC55-4569-8678-E90B82ADCA51}" srcOrd="0" destOrd="2" presId="urn:microsoft.com/office/officeart/2005/8/layout/vList2"/>
    <dgm:cxn modelId="{7E450FEB-19E1-4D10-83A2-2B27C0B99C49}" srcId="{01C2BE1C-75CC-4ACC-AAC0-FDF4865FA9B7}" destId="{C16FC53C-DA7A-4CD2-8AE9-FEA895B2FB04}" srcOrd="3" destOrd="0" parTransId="{F2500D02-F5DA-4A01-856A-F9EBA0607E19}" sibTransId="{1D4484E3-F440-4C4B-8072-461293DCA516}"/>
    <dgm:cxn modelId="{AAA544FB-C30F-4BE9-B4A9-AB43A9EC5737}" type="presOf" srcId="{D3BE1FCF-BC87-462D-BDBA-14C85B766169}" destId="{3280E1E4-DC55-4569-8678-E90B82ADCA51}" srcOrd="0" destOrd="0" presId="urn:microsoft.com/office/officeart/2005/8/layout/vList2"/>
    <dgm:cxn modelId="{2684EC7F-D156-4B22-8219-5555A37C4172}" type="presParOf" srcId="{100C69A7-F9D0-48E0-AF75-06B1C4438EE5}" destId="{48AE1DCD-1F9A-468C-A10D-0F4C7FC22C86}" srcOrd="0" destOrd="0" presId="urn:microsoft.com/office/officeart/2005/8/layout/vList2"/>
    <dgm:cxn modelId="{FF24531C-E9BF-4BB6-AC01-0A826DB18D97}" type="presParOf" srcId="{100C69A7-F9D0-48E0-AF75-06B1C4438EE5}" destId="{3280E1E4-DC55-4569-8678-E90B82ADCA51}"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3C96339-C2D3-4A12-9A1D-D90AF6EDC1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DC390956-1347-4262-8992-FCE85313856C}">
      <dgm:prSet custT="1"/>
      <dgm:spPr/>
      <dgm:t>
        <a:bodyPr/>
        <a:lstStyle/>
        <a:p>
          <a:r>
            <a:rPr lang="en-GB" sz="2000" b="1" dirty="0"/>
            <a:t>Is an opportunity for the scrum team to inspect itself and create a plan for improvements to be made during the next sprint. </a:t>
          </a:r>
          <a:endParaRPr lang="en-US" sz="2000" b="1" dirty="0"/>
        </a:p>
      </dgm:t>
    </dgm:pt>
    <dgm:pt modelId="{858FD0AF-8321-40DB-B7E5-682D0470FDBC}" type="parTrans" cxnId="{3D7CF751-C757-4BFA-B0AC-AE17C0C913FD}">
      <dgm:prSet/>
      <dgm:spPr/>
      <dgm:t>
        <a:bodyPr/>
        <a:lstStyle/>
        <a:p>
          <a:endParaRPr lang="en-US"/>
        </a:p>
      </dgm:t>
    </dgm:pt>
    <dgm:pt modelId="{4C05BE34-5968-4D9C-A3EA-0B14EA9AC392}" type="sibTrans" cxnId="{3D7CF751-C757-4BFA-B0AC-AE17C0C913FD}">
      <dgm:prSet/>
      <dgm:spPr/>
      <dgm:t>
        <a:bodyPr/>
        <a:lstStyle/>
        <a:p>
          <a:endParaRPr lang="en-US"/>
        </a:p>
      </dgm:t>
    </dgm:pt>
    <dgm:pt modelId="{51C26CCB-3F11-4CE6-AF5E-99A8C79C136D}">
      <dgm:prSet custT="1"/>
      <dgm:spPr/>
      <dgm:t>
        <a:bodyPr/>
        <a:lstStyle/>
        <a:p>
          <a:r>
            <a:rPr lang="en-GB" sz="2000" dirty="0"/>
            <a:t>Identify what went well and any potential improvements that could be made</a:t>
          </a:r>
          <a:endParaRPr lang="en-US" sz="2000" dirty="0"/>
        </a:p>
      </dgm:t>
    </dgm:pt>
    <dgm:pt modelId="{9700DC8E-C32C-462F-A7D7-D27D619C025B}" type="parTrans" cxnId="{05C40251-85CE-4CC2-A160-CE5028CB0936}">
      <dgm:prSet/>
      <dgm:spPr/>
      <dgm:t>
        <a:bodyPr/>
        <a:lstStyle/>
        <a:p>
          <a:endParaRPr lang="en-US"/>
        </a:p>
      </dgm:t>
    </dgm:pt>
    <dgm:pt modelId="{D2636281-4A9A-451B-A94B-68280EC081C8}" type="sibTrans" cxnId="{05C40251-85CE-4CC2-A160-CE5028CB0936}">
      <dgm:prSet/>
      <dgm:spPr/>
      <dgm:t>
        <a:bodyPr/>
        <a:lstStyle/>
        <a:p>
          <a:endParaRPr lang="en-US"/>
        </a:p>
      </dgm:t>
    </dgm:pt>
    <dgm:pt modelId="{55A5332F-70D0-4FEC-9B2B-99EBF18C5137}">
      <dgm:prSet custT="1"/>
      <dgm:spPr/>
      <dgm:t>
        <a:bodyPr/>
        <a:lstStyle/>
        <a:p>
          <a:r>
            <a:rPr lang="en-GB" sz="2000" dirty="0"/>
            <a:t>Create a plan for implementing improvements to the way the scrum team works</a:t>
          </a:r>
          <a:endParaRPr lang="en-US" sz="2000" dirty="0"/>
        </a:p>
      </dgm:t>
    </dgm:pt>
    <dgm:pt modelId="{3F136C7A-E353-4D2A-B347-1693F3F0B0EF}" type="parTrans" cxnId="{500D4D14-1690-4E2D-A446-0250CA883D18}">
      <dgm:prSet/>
      <dgm:spPr/>
      <dgm:t>
        <a:bodyPr/>
        <a:lstStyle/>
        <a:p>
          <a:endParaRPr lang="en-US"/>
        </a:p>
      </dgm:t>
    </dgm:pt>
    <dgm:pt modelId="{2A96939C-13D7-47AB-B9A8-5E4745638407}" type="sibTrans" cxnId="{500D4D14-1690-4E2D-A446-0250CA883D18}">
      <dgm:prSet/>
      <dgm:spPr/>
      <dgm:t>
        <a:bodyPr/>
        <a:lstStyle/>
        <a:p>
          <a:endParaRPr lang="en-US"/>
        </a:p>
      </dgm:t>
    </dgm:pt>
    <dgm:pt modelId="{6C6D7178-CA5F-405C-9DE4-408B1B7364DB}">
      <dgm:prSet custT="1"/>
      <dgm:spPr/>
      <dgm:t>
        <a:bodyPr/>
        <a:lstStyle/>
        <a:p>
          <a:endParaRPr lang="en-US" sz="2000" dirty="0"/>
        </a:p>
      </dgm:t>
    </dgm:pt>
    <dgm:pt modelId="{4F47E653-258C-404A-AC36-98EB8B4BA45A}" type="parTrans" cxnId="{E39722DC-23FF-4A28-A973-207011D5310F}">
      <dgm:prSet/>
      <dgm:spPr/>
      <dgm:t>
        <a:bodyPr/>
        <a:lstStyle/>
        <a:p>
          <a:endParaRPr lang="en-GB"/>
        </a:p>
      </dgm:t>
    </dgm:pt>
    <dgm:pt modelId="{ABCF1EFA-2699-4428-B958-FBA318BE28A3}" type="sibTrans" cxnId="{E39722DC-23FF-4A28-A973-207011D5310F}">
      <dgm:prSet/>
      <dgm:spPr/>
      <dgm:t>
        <a:bodyPr/>
        <a:lstStyle/>
        <a:p>
          <a:endParaRPr lang="en-GB"/>
        </a:p>
      </dgm:t>
    </dgm:pt>
    <dgm:pt modelId="{27FBDC4B-593D-456B-B01A-48F81F387D2A}">
      <dgm:prSet custT="1"/>
      <dgm:spPr/>
      <dgm:t>
        <a:bodyPr/>
        <a:lstStyle/>
        <a:p>
          <a:endParaRPr lang="en-US" sz="2000" dirty="0"/>
        </a:p>
      </dgm:t>
    </dgm:pt>
    <dgm:pt modelId="{34066344-FEDA-4F0C-BFB1-031B787707A3}" type="parTrans" cxnId="{89B87157-074E-4D7C-A0ED-25339E149D1B}">
      <dgm:prSet/>
      <dgm:spPr/>
      <dgm:t>
        <a:bodyPr/>
        <a:lstStyle/>
        <a:p>
          <a:endParaRPr lang="en-GB"/>
        </a:p>
      </dgm:t>
    </dgm:pt>
    <dgm:pt modelId="{59E56D5A-76B3-41A5-8294-48F7D26361B4}" type="sibTrans" cxnId="{89B87157-074E-4D7C-A0ED-25339E149D1B}">
      <dgm:prSet/>
      <dgm:spPr/>
      <dgm:t>
        <a:bodyPr/>
        <a:lstStyle/>
        <a:p>
          <a:endParaRPr lang="en-GB"/>
        </a:p>
      </dgm:t>
    </dgm:pt>
    <dgm:pt modelId="{4EB7D286-6FB2-4A02-8196-74143105A675}">
      <dgm:prSet custT="1"/>
      <dgm:spPr/>
      <dgm:t>
        <a:bodyPr/>
        <a:lstStyle/>
        <a:p>
          <a:r>
            <a:rPr lang="en-GB" sz="2000" dirty="0"/>
            <a:t>Inspect how the last sprint went with regards to people, relationships, process, and tools</a:t>
          </a:r>
          <a:endParaRPr lang="en-US" sz="2000" dirty="0"/>
        </a:p>
      </dgm:t>
    </dgm:pt>
    <dgm:pt modelId="{968BDD1D-C873-4BC3-8588-160FE972AF70}" type="parTrans" cxnId="{764329D2-A9E3-4488-A9C6-22F9EFB6E0D8}">
      <dgm:prSet/>
      <dgm:spPr/>
      <dgm:t>
        <a:bodyPr/>
        <a:lstStyle/>
        <a:p>
          <a:endParaRPr lang="en-GB"/>
        </a:p>
      </dgm:t>
    </dgm:pt>
    <dgm:pt modelId="{70373918-1DC3-42D9-A852-A6C3E92DBEBF}" type="sibTrans" cxnId="{764329D2-A9E3-4488-A9C6-22F9EFB6E0D8}">
      <dgm:prSet/>
      <dgm:spPr/>
      <dgm:t>
        <a:bodyPr/>
        <a:lstStyle/>
        <a:p>
          <a:endParaRPr lang="en-GB"/>
        </a:p>
      </dgm:t>
    </dgm:pt>
    <dgm:pt modelId="{F0E7C373-B660-429B-B54F-5B1E57D2D5CC}">
      <dgm:prSet custT="1"/>
      <dgm:spPr/>
      <dgm:t>
        <a:bodyPr/>
        <a:lstStyle/>
        <a:p>
          <a:pPr>
            <a:buNone/>
          </a:pPr>
          <a:r>
            <a:rPr lang="en-GB" sz="2000" b="1" dirty="0"/>
            <a:t>The goal is to:</a:t>
          </a:r>
          <a:endParaRPr lang="en-US" sz="2400" b="1" dirty="0"/>
        </a:p>
      </dgm:t>
    </dgm:pt>
    <dgm:pt modelId="{03AD4593-027F-4E44-A154-52B88522246A}" type="parTrans" cxnId="{5AD06F36-A969-4FB7-A08F-08133F2C6603}">
      <dgm:prSet/>
      <dgm:spPr/>
      <dgm:t>
        <a:bodyPr/>
        <a:lstStyle/>
        <a:p>
          <a:endParaRPr lang="en-GB"/>
        </a:p>
      </dgm:t>
    </dgm:pt>
    <dgm:pt modelId="{78AE011C-9EE8-4D9D-A15F-85AACA454A48}" type="sibTrans" cxnId="{5AD06F36-A969-4FB7-A08F-08133F2C6603}">
      <dgm:prSet/>
      <dgm:spPr/>
      <dgm:t>
        <a:bodyPr/>
        <a:lstStyle/>
        <a:p>
          <a:endParaRPr lang="en-GB"/>
        </a:p>
      </dgm:t>
    </dgm:pt>
    <dgm:pt modelId="{3B439307-0A26-46F2-AC7D-252BEAB07412}">
      <dgm:prSet custT="1"/>
      <dgm:spPr/>
      <dgm:t>
        <a:bodyPr/>
        <a:lstStyle/>
        <a:p>
          <a:endParaRPr lang="en-US" sz="2400" dirty="0"/>
        </a:p>
      </dgm:t>
    </dgm:pt>
    <dgm:pt modelId="{97607D58-F044-47BD-B833-F9F163ED51F5}" type="parTrans" cxnId="{AA8E01C2-732E-4D28-8A2C-055E350AB665}">
      <dgm:prSet/>
      <dgm:spPr/>
      <dgm:t>
        <a:bodyPr/>
        <a:lstStyle/>
        <a:p>
          <a:endParaRPr lang="en-GB"/>
        </a:p>
      </dgm:t>
    </dgm:pt>
    <dgm:pt modelId="{FE838B8A-D2FB-4F90-B7FA-614F6FB1FD76}" type="sibTrans" cxnId="{AA8E01C2-732E-4D28-8A2C-055E350AB665}">
      <dgm:prSet/>
      <dgm:spPr/>
      <dgm:t>
        <a:bodyPr/>
        <a:lstStyle/>
        <a:p>
          <a:endParaRPr lang="en-GB"/>
        </a:p>
      </dgm:t>
    </dgm:pt>
    <dgm:pt modelId="{CF1341E3-DA03-4F85-91F1-9B1C1DD7F009}" type="pres">
      <dgm:prSet presAssocID="{73C96339-C2D3-4A12-9A1D-D90AF6EDC1A2}" presName="linear" presStyleCnt="0">
        <dgm:presLayoutVars>
          <dgm:animLvl val="lvl"/>
          <dgm:resizeHandles val="exact"/>
        </dgm:presLayoutVars>
      </dgm:prSet>
      <dgm:spPr/>
    </dgm:pt>
    <dgm:pt modelId="{4DDDE4D8-9AAC-4527-A009-4801D154FE6B}" type="pres">
      <dgm:prSet presAssocID="{DC390956-1347-4262-8992-FCE85313856C}" presName="parentText" presStyleLbl="node1" presStyleIdx="0" presStyleCnt="1">
        <dgm:presLayoutVars>
          <dgm:chMax val="0"/>
          <dgm:bulletEnabled val="1"/>
        </dgm:presLayoutVars>
      </dgm:prSet>
      <dgm:spPr/>
    </dgm:pt>
    <dgm:pt modelId="{418BBF7E-A353-451E-8D8E-32F7F2D6D138}" type="pres">
      <dgm:prSet presAssocID="{DC390956-1347-4262-8992-FCE85313856C}" presName="childText" presStyleLbl="revTx" presStyleIdx="0" presStyleCnt="1">
        <dgm:presLayoutVars>
          <dgm:bulletEnabled val="1"/>
        </dgm:presLayoutVars>
      </dgm:prSet>
      <dgm:spPr/>
    </dgm:pt>
  </dgm:ptLst>
  <dgm:cxnLst>
    <dgm:cxn modelId="{77EDE60B-DA61-410E-8499-ED593AF21ED0}" type="presOf" srcId="{DC390956-1347-4262-8992-FCE85313856C}" destId="{4DDDE4D8-9AAC-4527-A009-4801D154FE6B}" srcOrd="0" destOrd="0" presId="urn:microsoft.com/office/officeart/2005/8/layout/vList2"/>
    <dgm:cxn modelId="{59DDB60E-6CD2-4AC8-99EA-3A0911A33310}" type="presOf" srcId="{4EB7D286-6FB2-4A02-8196-74143105A675}" destId="{418BBF7E-A353-451E-8D8E-32F7F2D6D138}" srcOrd="0" destOrd="2" presId="urn:microsoft.com/office/officeart/2005/8/layout/vList2"/>
    <dgm:cxn modelId="{500D4D14-1690-4E2D-A446-0250CA883D18}" srcId="{DC390956-1347-4262-8992-FCE85313856C}" destId="{55A5332F-70D0-4FEC-9B2B-99EBF18C5137}" srcOrd="6" destOrd="0" parTransId="{3F136C7A-E353-4D2A-B347-1693F3F0B0EF}" sibTransId="{2A96939C-13D7-47AB-B9A8-5E4745638407}"/>
    <dgm:cxn modelId="{5AD06F36-A969-4FB7-A08F-08133F2C6603}" srcId="{DC390956-1347-4262-8992-FCE85313856C}" destId="{F0E7C373-B660-429B-B54F-5B1E57D2D5CC}" srcOrd="1" destOrd="0" parTransId="{03AD4593-027F-4E44-A154-52B88522246A}" sibTransId="{78AE011C-9EE8-4D9D-A15F-85AACA454A48}"/>
    <dgm:cxn modelId="{EBEF2B48-4781-4797-9B36-5972ADE0AF7B}" type="presOf" srcId="{27FBDC4B-593D-456B-B01A-48F81F387D2A}" destId="{418BBF7E-A353-451E-8D8E-32F7F2D6D138}" srcOrd="0" destOrd="5" presId="urn:microsoft.com/office/officeart/2005/8/layout/vList2"/>
    <dgm:cxn modelId="{466DF469-2A08-42D7-9F43-BB16BB2D5901}" type="presOf" srcId="{51C26CCB-3F11-4CE6-AF5E-99A8C79C136D}" destId="{418BBF7E-A353-451E-8D8E-32F7F2D6D138}" srcOrd="0" destOrd="4" presId="urn:microsoft.com/office/officeart/2005/8/layout/vList2"/>
    <dgm:cxn modelId="{5A4A1770-6364-4C30-AE6E-F8CF12CD2F81}" type="presOf" srcId="{55A5332F-70D0-4FEC-9B2B-99EBF18C5137}" destId="{418BBF7E-A353-451E-8D8E-32F7F2D6D138}" srcOrd="0" destOrd="6" presId="urn:microsoft.com/office/officeart/2005/8/layout/vList2"/>
    <dgm:cxn modelId="{05C40251-85CE-4CC2-A160-CE5028CB0936}" srcId="{DC390956-1347-4262-8992-FCE85313856C}" destId="{51C26CCB-3F11-4CE6-AF5E-99A8C79C136D}" srcOrd="4" destOrd="0" parTransId="{9700DC8E-C32C-462F-A7D7-D27D619C025B}" sibTransId="{D2636281-4A9A-451B-A94B-68280EC081C8}"/>
    <dgm:cxn modelId="{5E7ED771-9763-428D-9C76-E973A6EBED60}" type="presOf" srcId="{73C96339-C2D3-4A12-9A1D-D90AF6EDC1A2}" destId="{CF1341E3-DA03-4F85-91F1-9B1C1DD7F009}" srcOrd="0" destOrd="0" presId="urn:microsoft.com/office/officeart/2005/8/layout/vList2"/>
    <dgm:cxn modelId="{3D7CF751-C757-4BFA-B0AC-AE17C0C913FD}" srcId="{73C96339-C2D3-4A12-9A1D-D90AF6EDC1A2}" destId="{DC390956-1347-4262-8992-FCE85313856C}" srcOrd="0" destOrd="0" parTransId="{858FD0AF-8321-40DB-B7E5-682D0470FDBC}" sibTransId="{4C05BE34-5968-4D9C-A3EA-0B14EA9AC392}"/>
    <dgm:cxn modelId="{F85A2C73-49F6-48E1-B297-09C5FC54C5ED}" type="presOf" srcId="{F0E7C373-B660-429B-B54F-5B1E57D2D5CC}" destId="{418BBF7E-A353-451E-8D8E-32F7F2D6D138}" srcOrd="0" destOrd="1" presId="urn:microsoft.com/office/officeart/2005/8/layout/vList2"/>
    <dgm:cxn modelId="{89B87157-074E-4D7C-A0ED-25339E149D1B}" srcId="{DC390956-1347-4262-8992-FCE85313856C}" destId="{27FBDC4B-593D-456B-B01A-48F81F387D2A}" srcOrd="5" destOrd="0" parTransId="{34066344-FEDA-4F0C-BFB1-031B787707A3}" sibTransId="{59E56D5A-76B3-41A5-8294-48F7D26361B4}"/>
    <dgm:cxn modelId="{71A271B4-D9BB-4C9C-83DE-0E99362B8985}" type="presOf" srcId="{6C6D7178-CA5F-405C-9DE4-408B1B7364DB}" destId="{418BBF7E-A353-451E-8D8E-32F7F2D6D138}" srcOrd="0" destOrd="3" presId="urn:microsoft.com/office/officeart/2005/8/layout/vList2"/>
    <dgm:cxn modelId="{AA8E01C2-732E-4D28-8A2C-055E350AB665}" srcId="{DC390956-1347-4262-8992-FCE85313856C}" destId="{3B439307-0A26-46F2-AC7D-252BEAB07412}" srcOrd="0" destOrd="0" parTransId="{97607D58-F044-47BD-B833-F9F163ED51F5}" sibTransId="{FE838B8A-D2FB-4F90-B7FA-614F6FB1FD76}"/>
    <dgm:cxn modelId="{764329D2-A9E3-4488-A9C6-22F9EFB6E0D8}" srcId="{DC390956-1347-4262-8992-FCE85313856C}" destId="{4EB7D286-6FB2-4A02-8196-74143105A675}" srcOrd="2" destOrd="0" parTransId="{968BDD1D-C873-4BC3-8588-160FE972AF70}" sibTransId="{70373918-1DC3-42D9-A852-A6C3E92DBEBF}"/>
    <dgm:cxn modelId="{E39722DC-23FF-4A28-A973-207011D5310F}" srcId="{DC390956-1347-4262-8992-FCE85313856C}" destId="{6C6D7178-CA5F-405C-9DE4-408B1B7364DB}" srcOrd="3" destOrd="0" parTransId="{4F47E653-258C-404A-AC36-98EB8B4BA45A}" sibTransId="{ABCF1EFA-2699-4428-B958-FBA318BE28A3}"/>
    <dgm:cxn modelId="{DE3B06EC-8006-40CD-BA20-7F6BF5873581}" type="presOf" srcId="{3B439307-0A26-46F2-AC7D-252BEAB07412}" destId="{418BBF7E-A353-451E-8D8E-32F7F2D6D138}" srcOrd="0" destOrd="0" presId="urn:microsoft.com/office/officeart/2005/8/layout/vList2"/>
    <dgm:cxn modelId="{1482065A-8089-4D93-B258-39920D453251}" type="presParOf" srcId="{CF1341E3-DA03-4F85-91F1-9B1C1DD7F009}" destId="{4DDDE4D8-9AAC-4527-A009-4801D154FE6B}" srcOrd="0" destOrd="0" presId="urn:microsoft.com/office/officeart/2005/8/layout/vList2"/>
    <dgm:cxn modelId="{5EB473D0-24EB-4CF7-AD96-D3FDEF6ACFE2}" type="presParOf" srcId="{CF1341E3-DA03-4F85-91F1-9B1C1DD7F009}" destId="{418BBF7E-A353-451E-8D8E-32F7F2D6D138}"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F2F6DC4-EAAD-4BE8-8B15-3F0B4C8CCB0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750D20C-787D-4399-8F16-E371F13F2C75}">
      <dgm:prSet custT="1"/>
      <dgm:spPr/>
      <dgm:t>
        <a:bodyPr/>
        <a:lstStyle/>
        <a:p>
          <a:r>
            <a:rPr lang="en-GB" sz="2000" b="1" dirty="0"/>
            <a:t>Is a simple description of a product feature that is written from an end user’s viewpoint</a:t>
          </a:r>
          <a:endParaRPr lang="en-US" sz="2000" b="1" dirty="0"/>
        </a:p>
      </dgm:t>
    </dgm:pt>
    <dgm:pt modelId="{53315BCB-DC0B-47C4-8635-E476E560D84F}" type="parTrans" cxnId="{9E7B6A7B-6D8D-4B0C-8BE1-1E7AA0882F0B}">
      <dgm:prSet/>
      <dgm:spPr/>
      <dgm:t>
        <a:bodyPr/>
        <a:lstStyle/>
        <a:p>
          <a:endParaRPr lang="en-US"/>
        </a:p>
      </dgm:t>
    </dgm:pt>
    <dgm:pt modelId="{2FF0A453-E6AA-4674-85CB-23B9CA5D0DAC}" type="sibTrans" cxnId="{9E7B6A7B-6D8D-4B0C-8BE1-1E7AA0882F0B}">
      <dgm:prSet/>
      <dgm:spPr/>
      <dgm:t>
        <a:bodyPr/>
        <a:lstStyle/>
        <a:p>
          <a:endParaRPr lang="en-US"/>
        </a:p>
      </dgm:t>
    </dgm:pt>
    <dgm:pt modelId="{5D19F486-C3A8-4A85-9BFD-EDDD9B5AAB26}">
      <dgm:prSet custT="1"/>
      <dgm:spPr/>
      <dgm:t>
        <a:bodyPr/>
        <a:lstStyle/>
        <a:p>
          <a:r>
            <a:rPr lang="en-GB" sz="2400" dirty="0"/>
            <a:t>User stories consist of 3 parts</a:t>
          </a:r>
          <a:endParaRPr lang="en-US" sz="2400" dirty="0"/>
        </a:p>
      </dgm:t>
    </dgm:pt>
    <dgm:pt modelId="{E2F8D1B5-EB86-4F57-AA15-6CCE509E626C}" type="parTrans" cxnId="{551F07B5-A6F3-4661-B053-4769A76E0D94}">
      <dgm:prSet/>
      <dgm:spPr/>
      <dgm:t>
        <a:bodyPr/>
        <a:lstStyle/>
        <a:p>
          <a:endParaRPr lang="en-US"/>
        </a:p>
      </dgm:t>
    </dgm:pt>
    <dgm:pt modelId="{66066D33-1305-4417-8346-0853C234D974}" type="sibTrans" cxnId="{551F07B5-A6F3-4661-B053-4769A76E0D94}">
      <dgm:prSet/>
      <dgm:spPr/>
      <dgm:t>
        <a:bodyPr/>
        <a:lstStyle/>
        <a:p>
          <a:endParaRPr lang="en-US"/>
        </a:p>
      </dgm:t>
    </dgm:pt>
    <dgm:pt modelId="{86A69027-7047-4C27-8D71-857475A0A0E0}">
      <dgm:prSet custT="1"/>
      <dgm:spPr/>
      <dgm:t>
        <a:bodyPr/>
        <a:lstStyle/>
        <a:p>
          <a:pPr>
            <a:buFont typeface="+mj-lt"/>
            <a:buAutoNum type="arabicPeriod"/>
          </a:pPr>
          <a:r>
            <a:rPr lang="en-GB" sz="2000" b="1" dirty="0"/>
            <a:t>Who</a:t>
          </a:r>
          <a:r>
            <a:rPr lang="en-GB" sz="2000" dirty="0"/>
            <a:t> is the user / customer</a:t>
          </a:r>
          <a:endParaRPr lang="en-US" sz="2000" dirty="0"/>
        </a:p>
      </dgm:t>
    </dgm:pt>
    <dgm:pt modelId="{88EEB9FB-BC52-4B44-AEC8-28135801BD37}" type="parTrans" cxnId="{6CC40BDE-F2D7-4107-9B33-86B801A84FED}">
      <dgm:prSet/>
      <dgm:spPr/>
      <dgm:t>
        <a:bodyPr/>
        <a:lstStyle/>
        <a:p>
          <a:endParaRPr lang="en-US"/>
        </a:p>
      </dgm:t>
    </dgm:pt>
    <dgm:pt modelId="{F8FC7FB5-619E-4152-8BAB-A1C46598FFEA}" type="sibTrans" cxnId="{6CC40BDE-F2D7-4107-9B33-86B801A84FED}">
      <dgm:prSet/>
      <dgm:spPr/>
      <dgm:t>
        <a:bodyPr/>
        <a:lstStyle/>
        <a:p>
          <a:endParaRPr lang="en-US"/>
        </a:p>
      </dgm:t>
    </dgm:pt>
    <dgm:pt modelId="{2C64F0F2-C8D2-44B6-9015-FAB63698AF0E}">
      <dgm:prSet custT="1"/>
      <dgm:spPr/>
      <dgm:t>
        <a:bodyPr/>
        <a:lstStyle/>
        <a:p>
          <a:pPr>
            <a:buFont typeface="+mj-lt"/>
            <a:buAutoNum type="arabicPeriod"/>
          </a:pPr>
          <a:r>
            <a:rPr lang="en-GB" sz="2000" b="1" dirty="0"/>
            <a:t>What</a:t>
          </a:r>
          <a:r>
            <a:rPr lang="en-GB" sz="2000" dirty="0"/>
            <a:t> do they want to do</a:t>
          </a:r>
          <a:endParaRPr lang="en-US" sz="2000" dirty="0"/>
        </a:p>
      </dgm:t>
    </dgm:pt>
    <dgm:pt modelId="{6B3AD93D-B2BD-485F-BB9E-9B552C4F8274}" type="parTrans" cxnId="{BF4903C5-0E3E-46F8-8B82-E80BE9E85326}">
      <dgm:prSet/>
      <dgm:spPr/>
      <dgm:t>
        <a:bodyPr/>
        <a:lstStyle/>
        <a:p>
          <a:endParaRPr lang="en-US"/>
        </a:p>
      </dgm:t>
    </dgm:pt>
    <dgm:pt modelId="{4A63BCBE-86BC-41CD-AD92-93052FF0F4E3}" type="sibTrans" cxnId="{BF4903C5-0E3E-46F8-8B82-E80BE9E85326}">
      <dgm:prSet/>
      <dgm:spPr/>
      <dgm:t>
        <a:bodyPr/>
        <a:lstStyle/>
        <a:p>
          <a:endParaRPr lang="en-US"/>
        </a:p>
      </dgm:t>
    </dgm:pt>
    <dgm:pt modelId="{370DEF62-FB98-4B66-98F0-7F5B34622BA4}">
      <dgm:prSet custT="1"/>
      <dgm:spPr/>
      <dgm:t>
        <a:bodyPr/>
        <a:lstStyle/>
        <a:p>
          <a:pPr>
            <a:buFont typeface="+mj-lt"/>
            <a:buAutoNum type="arabicPeriod"/>
          </a:pPr>
          <a:r>
            <a:rPr lang="en-GB" sz="2000" b="1" dirty="0"/>
            <a:t>Why</a:t>
          </a:r>
          <a:r>
            <a:rPr lang="en-GB" sz="2000" dirty="0"/>
            <a:t> do they want to do it (value to the user)</a:t>
          </a:r>
          <a:endParaRPr lang="en-US" sz="2000" dirty="0"/>
        </a:p>
      </dgm:t>
    </dgm:pt>
    <dgm:pt modelId="{5328CBD2-349E-4783-AA21-894B26FA6B77}" type="parTrans" cxnId="{B6F59108-7C15-471F-91E8-6AA74545DEE2}">
      <dgm:prSet/>
      <dgm:spPr/>
      <dgm:t>
        <a:bodyPr/>
        <a:lstStyle/>
        <a:p>
          <a:endParaRPr lang="en-US"/>
        </a:p>
      </dgm:t>
    </dgm:pt>
    <dgm:pt modelId="{1A631EDE-90DE-46B3-9AF4-5B9BD0D1B4D2}" type="sibTrans" cxnId="{B6F59108-7C15-471F-91E8-6AA74545DEE2}">
      <dgm:prSet/>
      <dgm:spPr/>
      <dgm:t>
        <a:bodyPr/>
        <a:lstStyle/>
        <a:p>
          <a:endParaRPr lang="en-US"/>
        </a:p>
      </dgm:t>
    </dgm:pt>
    <dgm:pt modelId="{3C56647F-C10E-4003-AF1A-4357FB4B27E0}">
      <dgm:prSet custT="1"/>
      <dgm:spPr/>
      <dgm:t>
        <a:bodyPr/>
        <a:lstStyle/>
        <a:p>
          <a:endParaRPr lang="en-US" sz="2000" dirty="0"/>
        </a:p>
      </dgm:t>
    </dgm:pt>
    <dgm:pt modelId="{D7F70B59-4DE0-414F-A265-7490CDB8DC12}" type="parTrans" cxnId="{A55E67D9-5CCE-4819-A832-C9FD061169B9}">
      <dgm:prSet/>
      <dgm:spPr/>
      <dgm:t>
        <a:bodyPr/>
        <a:lstStyle/>
        <a:p>
          <a:endParaRPr lang="en-GB"/>
        </a:p>
      </dgm:t>
    </dgm:pt>
    <dgm:pt modelId="{873E522B-A97A-4962-8DB1-6E090DB6BDAD}" type="sibTrans" cxnId="{A55E67D9-5CCE-4819-A832-C9FD061169B9}">
      <dgm:prSet/>
      <dgm:spPr/>
      <dgm:t>
        <a:bodyPr/>
        <a:lstStyle/>
        <a:p>
          <a:endParaRPr lang="en-GB"/>
        </a:p>
      </dgm:t>
    </dgm:pt>
    <dgm:pt modelId="{6D9CA094-B37E-4443-BDBD-7275AF2BCE19}">
      <dgm:prSet custT="1"/>
      <dgm:spPr/>
      <dgm:t>
        <a:bodyPr/>
        <a:lstStyle/>
        <a:p>
          <a:pPr>
            <a:buFont typeface="+mj-lt"/>
            <a:buAutoNum type="arabicPeriod"/>
          </a:pPr>
          <a:endParaRPr lang="en-US" sz="2000" dirty="0"/>
        </a:p>
      </dgm:t>
    </dgm:pt>
    <dgm:pt modelId="{ADA5FAF0-97B4-48A3-98B2-4BF90686E638}" type="parTrans" cxnId="{B0367AEA-A56C-47FA-899C-99DDDDB9F331}">
      <dgm:prSet/>
      <dgm:spPr/>
      <dgm:t>
        <a:bodyPr/>
        <a:lstStyle/>
        <a:p>
          <a:endParaRPr lang="en-GB"/>
        </a:p>
      </dgm:t>
    </dgm:pt>
    <dgm:pt modelId="{F6665BD0-5173-4F0A-A5A5-26DA507F69AE}" type="sibTrans" cxnId="{B0367AEA-A56C-47FA-899C-99DDDDB9F331}">
      <dgm:prSet/>
      <dgm:spPr/>
      <dgm:t>
        <a:bodyPr/>
        <a:lstStyle/>
        <a:p>
          <a:endParaRPr lang="en-GB"/>
        </a:p>
      </dgm:t>
    </dgm:pt>
    <dgm:pt modelId="{7A30EDE6-3BDE-4399-A8D1-D16BFD006E62}">
      <dgm:prSet custT="1"/>
      <dgm:spPr/>
      <dgm:t>
        <a:bodyPr/>
        <a:lstStyle/>
        <a:p>
          <a:pPr>
            <a:buFont typeface="+mj-lt"/>
            <a:buAutoNum type="arabicPeriod"/>
          </a:pPr>
          <a:endParaRPr lang="en-US" sz="2000" dirty="0"/>
        </a:p>
      </dgm:t>
    </dgm:pt>
    <dgm:pt modelId="{9EBDC3CD-5FDE-4836-8581-250E0733C4E0}" type="parTrans" cxnId="{4AE2CC7E-6B65-46DC-B6A6-73355ABFE51A}">
      <dgm:prSet/>
      <dgm:spPr/>
      <dgm:t>
        <a:bodyPr/>
        <a:lstStyle/>
        <a:p>
          <a:endParaRPr lang="en-GB"/>
        </a:p>
      </dgm:t>
    </dgm:pt>
    <dgm:pt modelId="{E7B86DD9-227D-4B91-A2B2-F7BED2ED0FDE}" type="sibTrans" cxnId="{4AE2CC7E-6B65-46DC-B6A6-73355ABFE51A}">
      <dgm:prSet/>
      <dgm:spPr/>
      <dgm:t>
        <a:bodyPr/>
        <a:lstStyle/>
        <a:p>
          <a:endParaRPr lang="en-GB"/>
        </a:p>
      </dgm:t>
    </dgm:pt>
    <dgm:pt modelId="{E1AD15B0-41D7-48AF-9E1D-97582FAA97DF}" type="pres">
      <dgm:prSet presAssocID="{5F2F6DC4-EAAD-4BE8-8B15-3F0B4C8CCB0D}" presName="linear" presStyleCnt="0">
        <dgm:presLayoutVars>
          <dgm:animLvl val="lvl"/>
          <dgm:resizeHandles val="exact"/>
        </dgm:presLayoutVars>
      </dgm:prSet>
      <dgm:spPr/>
    </dgm:pt>
    <dgm:pt modelId="{3A43727A-0333-4D73-8A32-DFE1BE0752CC}" type="pres">
      <dgm:prSet presAssocID="{1750D20C-787D-4399-8F16-E371F13F2C75}" presName="parentText" presStyleLbl="node1" presStyleIdx="0" presStyleCnt="2" custScaleY="98530">
        <dgm:presLayoutVars>
          <dgm:chMax val="0"/>
          <dgm:bulletEnabled val="1"/>
        </dgm:presLayoutVars>
      </dgm:prSet>
      <dgm:spPr/>
    </dgm:pt>
    <dgm:pt modelId="{C09C65E1-E121-4971-B16E-46AD25099D56}" type="pres">
      <dgm:prSet presAssocID="{2FF0A453-E6AA-4674-85CB-23B9CA5D0DAC}" presName="spacer" presStyleCnt="0"/>
      <dgm:spPr/>
    </dgm:pt>
    <dgm:pt modelId="{69383989-1764-45F0-9071-B7C356C501A6}" type="pres">
      <dgm:prSet presAssocID="{5D19F486-C3A8-4A85-9BFD-EDDD9B5AAB26}" presName="parentText" presStyleLbl="node1" presStyleIdx="1" presStyleCnt="2" custScaleY="58696">
        <dgm:presLayoutVars>
          <dgm:chMax val="0"/>
          <dgm:bulletEnabled val="1"/>
        </dgm:presLayoutVars>
      </dgm:prSet>
      <dgm:spPr/>
    </dgm:pt>
    <dgm:pt modelId="{86FBFFB9-097A-434A-8B1D-A7D93A851E92}" type="pres">
      <dgm:prSet presAssocID="{5D19F486-C3A8-4A85-9BFD-EDDD9B5AAB26}" presName="childText" presStyleLbl="revTx" presStyleIdx="0" presStyleCnt="1" custScaleY="43098">
        <dgm:presLayoutVars>
          <dgm:bulletEnabled val="1"/>
        </dgm:presLayoutVars>
      </dgm:prSet>
      <dgm:spPr/>
    </dgm:pt>
  </dgm:ptLst>
  <dgm:cxnLst>
    <dgm:cxn modelId="{B6F59108-7C15-471F-91E8-6AA74545DEE2}" srcId="{5D19F486-C3A8-4A85-9BFD-EDDD9B5AAB26}" destId="{370DEF62-FB98-4B66-98F0-7F5B34622BA4}" srcOrd="5" destOrd="0" parTransId="{5328CBD2-349E-4783-AA21-894B26FA6B77}" sibTransId="{1A631EDE-90DE-46B3-9AF4-5B9BD0D1B4D2}"/>
    <dgm:cxn modelId="{B78A8B17-818B-4846-A42A-E5DAC33C135A}" type="presOf" srcId="{3C56647F-C10E-4003-AF1A-4357FB4B27E0}" destId="{86FBFFB9-097A-434A-8B1D-A7D93A851E92}" srcOrd="0" destOrd="0" presId="urn:microsoft.com/office/officeart/2005/8/layout/vList2"/>
    <dgm:cxn modelId="{0D114457-D733-4340-96F7-0255C111403A}" type="presOf" srcId="{86A69027-7047-4C27-8D71-857475A0A0E0}" destId="{86FBFFB9-097A-434A-8B1D-A7D93A851E92}" srcOrd="0" destOrd="1" presId="urn:microsoft.com/office/officeart/2005/8/layout/vList2"/>
    <dgm:cxn modelId="{9E7B6A7B-6D8D-4B0C-8BE1-1E7AA0882F0B}" srcId="{5F2F6DC4-EAAD-4BE8-8B15-3F0B4C8CCB0D}" destId="{1750D20C-787D-4399-8F16-E371F13F2C75}" srcOrd="0" destOrd="0" parTransId="{53315BCB-DC0B-47C4-8635-E476E560D84F}" sibTransId="{2FF0A453-E6AA-4674-85CB-23B9CA5D0DAC}"/>
    <dgm:cxn modelId="{4AE2CC7E-6B65-46DC-B6A6-73355ABFE51A}" srcId="{5D19F486-C3A8-4A85-9BFD-EDDD9B5AAB26}" destId="{7A30EDE6-3BDE-4399-A8D1-D16BFD006E62}" srcOrd="4" destOrd="0" parTransId="{9EBDC3CD-5FDE-4836-8581-250E0733C4E0}" sibTransId="{E7B86DD9-227D-4B91-A2B2-F7BED2ED0FDE}"/>
    <dgm:cxn modelId="{B16CA682-C8C2-43CD-9B80-22B7B846C673}" type="presOf" srcId="{5D19F486-C3A8-4A85-9BFD-EDDD9B5AAB26}" destId="{69383989-1764-45F0-9071-B7C356C501A6}" srcOrd="0" destOrd="0" presId="urn:microsoft.com/office/officeart/2005/8/layout/vList2"/>
    <dgm:cxn modelId="{F56DF587-79B3-40AA-AEC7-DEF920028402}" type="presOf" srcId="{7A30EDE6-3BDE-4399-A8D1-D16BFD006E62}" destId="{86FBFFB9-097A-434A-8B1D-A7D93A851E92}" srcOrd="0" destOrd="4" presId="urn:microsoft.com/office/officeart/2005/8/layout/vList2"/>
    <dgm:cxn modelId="{3CEC0A88-B0DC-4EA7-9E21-A54749EBEA74}" type="presOf" srcId="{5F2F6DC4-EAAD-4BE8-8B15-3F0B4C8CCB0D}" destId="{E1AD15B0-41D7-48AF-9E1D-97582FAA97DF}" srcOrd="0" destOrd="0" presId="urn:microsoft.com/office/officeart/2005/8/layout/vList2"/>
    <dgm:cxn modelId="{71D1E58C-AA45-4BD3-AC22-56E3477FC83A}" type="presOf" srcId="{2C64F0F2-C8D2-44B6-9015-FAB63698AF0E}" destId="{86FBFFB9-097A-434A-8B1D-A7D93A851E92}" srcOrd="0" destOrd="3" presId="urn:microsoft.com/office/officeart/2005/8/layout/vList2"/>
    <dgm:cxn modelId="{63344A96-B403-4558-BF4B-EF92536C3A43}" type="presOf" srcId="{1750D20C-787D-4399-8F16-E371F13F2C75}" destId="{3A43727A-0333-4D73-8A32-DFE1BE0752CC}" srcOrd="0" destOrd="0" presId="urn:microsoft.com/office/officeart/2005/8/layout/vList2"/>
    <dgm:cxn modelId="{43BC23B2-5738-47DB-87E1-50639905DBBE}" type="presOf" srcId="{370DEF62-FB98-4B66-98F0-7F5B34622BA4}" destId="{86FBFFB9-097A-434A-8B1D-A7D93A851E92}" srcOrd="0" destOrd="5" presId="urn:microsoft.com/office/officeart/2005/8/layout/vList2"/>
    <dgm:cxn modelId="{551F07B5-A6F3-4661-B053-4769A76E0D94}" srcId="{5F2F6DC4-EAAD-4BE8-8B15-3F0B4C8CCB0D}" destId="{5D19F486-C3A8-4A85-9BFD-EDDD9B5AAB26}" srcOrd="1" destOrd="0" parTransId="{E2F8D1B5-EB86-4F57-AA15-6CCE509E626C}" sibTransId="{66066D33-1305-4417-8346-0853C234D974}"/>
    <dgm:cxn modelId="{BF4903C5-0E3E-46F8-8B82-E80BE9E85326}" srcId="{5D19F486-C3A8-4A85-9BFD-EDDD9B5AAB26}" destId="{2C64F0F2-C8D2-44B6-9015-FAB63698AF0E}" srcOrd="3" destOrd="0" parTransId="{6B3AD93D-B2BD-485F-BB9E-9B552C4F8274}" sibTransId="{4A63BCBE-86BC-41CD-AD92-93052FF0F4E3}"/>
    <dgm:cxn modelId="{452054C8-D305-4B89-B519-66B120474C90}" type="presOf" srcId="{6D9CA094-B37E-4443-BDBD-7275AF2BCE19}" destId="{86FBFFB9-097A-434A-8B1D-A7D93A851E92}" srcOrd="0" destOrd="2" presId="urn:microsoft.com/office/officeart/2005/8/layout/vList2"/>
    <dgm:cxn modelId="{A55E67D9-5CCE-4819-A832-C9FD061169B9}" srcId="{5D19F486-C3A8-4A85-9BFD-EDDD9B5AAB26}" destId="{3C56647F-C10E-4003-AF1A-4357FB4B27E0}" srcOrd="0" destOrd="0" parTransId="{D7F70B59-4DE0-414F-A265-7490CDB8DC12}" sibTransId="{873E522B-A97A-4962-8DB1-6E090DB6BDAD}"/>
    <dgm:cxn modelId="{6CC40BDE-F2D7-4107-9B33-86B801A84FED}" srcId="{5D19F486-C3A8-4A85-9BFD-EDDD9B5AAB26}" destId="{86A69027-7047-4C27-8D71-857475A0A0E0}" srcOrd="1" destOrd="0" parTransId="{88EEB9FB-BC52-4B44-AEC8-28135801BD37}" sibTransId="{F8FC7FB5-619E-4152-8BAB-A1C46598FFEA}"/>
    <dgm:cxn modelId="{B0367AEA-A56C-47FA-899C-99DDDDB9F331}" srcId="{5D19F486-C3A8-4A85-9BFD-EDDD9B5AAB26}" destId="{6D9CA094-B37E-4443-BDBD-7275AF2BCE19}" srcOrd="2" destOrd="0" parTransId="{ADA5FAF0-97B4-48A3-98B2-4BF90686E638}" sibTransId="{F6665BD0-5173-4F0A-A5A5-26DA507F69AE}"/>
    <dgm:cxn modelId="{65DB4468-85ED-4C77-B006-E2CED25A7826}" type="presParOf" srcId="{E1AD15B0-41D7-48AF-9E1D-97582FAA97DF}" destId="{3A43727A-0333-4D73-8A32-DFE1BE0752CC}" srcOrd="0" destOrd="0" presId="urn:microsoft.com/office/officeart/2005/8/layout/vList2"/>
    <dgm:cxn modelId="{40BD5807-2667-4BCC-955B-80DE0410CC79}" type="presParOf" srcId="{E1AD15B0-41D7-48AF-9E1D-97582FAA97DF}" destId="{C09C65E1-E121-4971-B16E-46AD25099D56}" srcOrd="1" destOrd="0" presId="urn:microsoft.com/office/officeart/2005/8/layout/vList2"/>
    <dgm:cxn modelId="{1460F542-883F-471B-9826-ACCA9A48EDAA}" type="presParOf" srcId="{E1AD15B0-41D7-48AF-9E1D-97582FAA97DF}" destId="{69383989-1764-45F0-9071-B7C356C501A6}" srcOrd="2" destOrd="0" presId="urn:microsoft.com/office/officeart/2005/8/layout/vList2"/>
    <dgm:cxn modelId="{BA735C55-B7FB-4678-994D-A8C58FEFF347}" type="presParOf" srcId="{E1AD15B0-41D7-48AF-9E1D-97582FAA97DF}" destId="{86FBFFB9-097A-434A-8B1D-A7D93A851E9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929A57F0-9898-4328-B5B9-C92DB7A8AB2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9D64D4F-1613-41D4-A808-4371762BBFD0}">
      <dgm:prSet/>
      <dgm:spPr/>
      <dgm:t>
        <a:bodyPr/>
        <a:lstStyle/>
        <a:p>
          <a:r>
            <a:rPr lang="en-GB" b="1" dirty="0">
              <a:solidFill>
                <a:schemeClr val="accent1"/>
              </a:solidFill>
            </a:rPr>
            <a:t>User Story 1 – </a:t>
          </a:r>
          <a:br>
            <a:rPr lang="en-GB" b="1" dirty="0">
              <a:solidFill>
                <a:schemeClr val="accent1"/>
              </a:solidFill>
            </a:rPr>
          </a:br>
          <a:r>
            <a:rPr lang="en-GB" b="1" dirty="0">
              <a:solidFill>
                <a:schemeClr val="accent1"/>
              </a:solidFill>
            </a:rPr>
            <a:t>Create an account for a new user</a:t>
          </a:r>
          <a:endParaRPr lang="en-US" dirty="0">
            <a:solidFill>
              <a:schemeClr val="accent1"/>
            </a:solidFill>
          </a:endParaRPr>
        </a:p>
      </dgm:t>
    </dgm:pt>
    <dgm:pt modelId="{4B02BED9-A3BC-4D09-864C-91E85529784B}" type="parTrans" cxnId="{A11069C8-185F-4B59-99F2-5E3158C64DC5}">
      <dgm:prSet/>
      <dgm:spPr/>
      <dgm:t>
        <a:bodyPr/>
        <a:lstStyle/>
        <a:p>
          <a:endParaRPr lang="en-US"/>
        </a:p>
      </dgm:t>
    </dgm:pt>
    <dgm:pt modelId="{EB7E26AB-A72E-4B5B-A602-094876A86204}" type="sibTrans" cxnId="{A11069C8-185F-4B59-99F2-5E3158C64DC5}">
      <dgm:prSet/>
      <dgm:spPr/>
      <dgm:t>
        <a:bodyPr/>
        <a:lstStyle/>
        <a:p>
          <a:endParaRPr lang="en-US"/>
        </a:p>
      </dgm:t>
    </dgm:pt>
    <dgm:pt modelId="{B3C02091-F390-460C-B609-0CFBC3F5148F}">
      <dgm:prSet/>
      <dgm:spPr>
        <a:solidFill>
          <a:schemeClr val="accent4">
            <a:lumMod val="20000"/>
            <a:lumOff val="80000"/>
          </a:schemeClr>
        </a:solidFill>
      </dgm:spPr>
      <dgm:t>
        <a:bodyPr/>
        <a:lstStyle/>
        <a:p>
          <a:r>
            <a:rPr lang="en-GB" b="1" dirty="0">
              <a:solidFill>
                <a:srgbClr val="C00000"/>
              </a:solidFill>
            </a:rPr>
            <a:t>As a</a:t>
          </a:r>
          <a:r>
            <a:rPr lang="en-GB" dirty="0"/>
            <a:t> </a:t>
          </a:r>
          <a:r>
            <a:rPr lang="en-GB" b="1" dirty="0"/>
            <a:t>subscriber</a:t>
          </a:r>
          <a:endParaRPr lang="en-US" dirty="0"/>
        </a:p>
      </dgm:t>
    </dgm:pt>
    <dgm:pt modelId="{B8619506-E863-4E0C-BAD1-69204A69B31B}" type="parTrans" cxnId="{DC169A91-D4A1-4F3F-A0D4-C70DDD0B0260}">
      <dgm:prSet/>
      <dgm:spPr/>
      <dgm:t>
        <a:bodyPr/>
        <a:lstStyle/>
        <a:p>
          <a:endParaRPr lang="en-US"/>
        </a:p>
      </dgm:t>
    </dgm:pt>
    <dgm:pt modelId="{1A7C7574-0B6E-4AAE-AAB7-8A9179A3CDCD}" type="sibTrans" cxnId="{DC169A91-D4A1-4F3F-A0D4-C70DDD0B0260}">
      <dgm:prSet/>
      <dgm:spPr/>
      <dgm:t>
        <a:bodyPr/>
        <a:lstStyle/>
        <a:p>
          <a:endParaRPr lang="en-US"/>
        </a:p>
      </dgm:t>
    </dgm:pt>
    <dgm:pt modelId="{75AC7FA1-0C07-4E32-84E0-2A2DF5DA9D8F}">
      <dgm:prSet/>
      <dgm:spPr>
        <a:solidFill>
          <a:schemeClr val="accent4">
            <a:lumMod val="20000"/>
            <a:lumOff val="80000"/>
          </a:schemeClr>
        </a:solidFill>
      </dgm:spPr>
      <dgm:t>
        <a:bodyPr/>
        <a:lstStyle/>
        <a:p>
          <a:r>
            <a:rPr lang="en-GB" b="1" dirty="0">
              <a:solidFill>
                <a:srgbClr val="C00000"/>
              </a:solidFill>
            </a:rPr>
            <a:t>I want to</a:t>
          </a:r>
          <a:r>
            <a:rPr lang="en-GB" dirty="0"/>
            <a:t> </a:t>
          </a:r>
          <a:r>
            <a:rPr lang="en-GB" b="1" dirty="0"/>
            <a:t>be able to create an account on my technical website</a:t>
          </a:r>
          <a:endParaRPr lang="en-US" dirty="0"/>
        </a:p>
      </dgm:t>
    </dgm:pt>
    <dgm:pt modelId="{7C8314EE-7AFB-4F2E-A919-04980E754AEF}" type="parTrans" cxnId="{DA097958-F99B-4E25-96E5-75D865B0EB81}">
      <dgm:prSet/>
      <dgm:spPr/>
      <dgm:t>
        <a:bodyPr/>
        <a:lstStyle/>
        <a:p>
          <a:endParaRPr lang="en-US"/>
        </a:p>
      </dgm:t>
    </dgm:pt>
    <dgm:pt modelId="{DF659C55-A665-4257-A8F2-7A335FDC4A2F}" type="sibTrans" cxnId="{DA097958-F99B-4E25-96E5-75D865B0EB81}">
      <dgm:prSet/>
      <dgm:spPr/>
      <dgm:t>
        <a:bodyPr/>
        <a:lstStyle/>
        <a:p>
          <a:endParaRPr lang="en-US"/>
        </a:p>
      </dgm:t>
    </dgm:pt>
    <dgm:pt modelId="{F43D7F90-D7D5-4E5A-9389-5228FDE4B6A7}">
      <dgm:prSet/>
      <dgm:spPr>
        <a:solidFill>
          <a:schemeClr val="accent4">
            <a:lumMod val="20000"/>
            <a:lumOff val="80000"/>
          </a:schemeClr>
        </a:solidFill>
      </dgm:spPr>
      <dgm:t>
        <a:bodyPr/>
        <a:lstStyle/>
        <a:p>
          <a:r>
            <a:rPr lang="en-GB" b="1" dirty="0">
              <a:solidFill>
                <a:srgbClr val="C00000"/>
              </a:solidFill>
            </a:rPr>
            <a:t>So that</a:t>
          </a:r>
          <a:r>
            <a:rPr lang="en-GB" dirty="0"/>
            <a:t> </a:t>
          </a:r>
          <a:r>
            <a:rPr lang="en-GB" b="1" dirty="0"/>
            <a:t>I can learn the best technical indicators to help me improve my trading.</a:t>
          </a:r>
          <a:endParaRPr lang="en-US" dirty="0"/>
        </a:p>
      </dgm:t>
    </dgm:pt>
    <dgm:pt modelId="{6E1828F7-6CAB-4D1F-97AC-31D65CF70F51}" type="parTrans" cxnId="{22F1A9D1-B5EC-4A07-8048-9D03D649D07E}">
      <dgm:prSet/>
      <dgm:spPr/>
      <dgm:t>
        <a:bodyPr/>
        <a:lstStyle/>
        <a:p>
          <a:endParaRPr lang="en-US"/>
        </a:p>
      </dgm:t>
    </dgm:pt>
    <dgm:pt modelId="{C443FE13-7D1F-4A16-BE65-92FB79569DE0}" type="sibTrans" cxnId="{22F1A9D1-B5EC-4A07-8048-9D03D649D07E}">
      <dgm:prSet/>
      <dgm:spPr/>
      <dgm:t>
        <a:bodyPr/>
        <a:lstStyle/>
        <a:p>
          <a:endParaRPr lang="en-US"/>
        </a:p>
      </dgm:t>
    </dgm:pt>
    <dgm:pt modelId="{3EB86F45-195D-43F2-A181-80D7A3B7B7F7}">
      <dgm:prSet custT="1"/>
      <dgm:spPr/>
      <dgm:t>
        <a:bodyPr/>
        <a:lstStyle/>
        <a:p>
          <a:br>
            <a:rPr lang="en-GB" sz="1800" dirty="0"/>
          </a:br>
          <a:r>
            <a:rPr lang="en-GB" sz="1800" dirty="0"/>
            <a:t>This user story requires further criteria so that a developer can start work</a:t>
          </a:r>
          <a:endParaRPr lang="en-US" sz="1800" dirty="0"/>
        </a:p>
      </dgm:t>
    </dgm:pt>
    <dgm:pt modelId="{144D5666-DFB7-4A85-9767-75ACDAC00F60}" type="parTrans" cxnId="{90CB6CDE-72C7-4129-833D-6F5D880CC464}">
      <dgm:prSet/>
      <dgm:spPr/>
      <dgm:t>
        <a:bodyPr/>
        <a:lstStyle/>
        <a:p>
          <a:endParaRPr lang="en-US"/>
        </a:p>
      </dgm:t>
    </dgm:pt>
    <dgm:pt modelId="{F31B3FD4-0A6D-4496-8005-EB8B0D1F9931}" type="sibTrans" cxnId="{90CB6CDE-72C7-4129-833D-6F5D880CC464}">
      <dgm:prSet/>
      <dgm:spPr/>
      <dgm:t>
        <a:bodyPr/>
        <a:lstStyle/>
        <a:p>
          <a:endParaRPr lang="en-US"/>
        </a:p>
      </dgm:t>
    </dgm:pt>
    <dgm:pt modelId="{8FD054B4-06D2-4341-865C-D00FFFA67C13}" type="pres">
      <dgm:prSet presAssocID="{929A57F0-9898-4328-B5B9-C92DB7A8AB29}" presName="vert0" presStyleCnt="0">
        <dgm:presLayoutVars>
          <dgm:dir/>
          <dgm:animOne val="branch"/>
          <dgm:animLvl val="lvl"/>
        </dgm:presLayoutVars>
      </dgm:prSet>
      <dgm:spPr/>
    </dgm:pt>
    <dgm:pt modelId="{EA9F3C0C-3A71-44F5-A5E6-3C834BAF8CE9}" type="pres">
      <dgm:prSet presAssocID="{A9D64D4F-1613-41D4-A808-4371762BBFD0}" presName="thickLine" presStyleLbl="alignNode1" presStyleIdx="0" presStyleCnt="5"/>
      <dgm:spPr/>
    </dgm:pt>
    <dgm:pt modelId="{F7EC9D38-B9CC-4C5A-B55C-9AB99D56970D}" type="pres">
      <dgm:prSet presAssocID="{A9D64D4F-1613-41D4-A808-4371762BBFD0}" presName="horz1" presStyleCnt="0"/>
      <dgm:spPr/>
    </dgm:pt>
    <dgm:pt modelId="{06CF6BA0-007D-4684-B46C-A4CF817979BC}" type="pres">
      <dgm:prSet presAssocID="{A9D64D4F-1613-41D4-A808-4371762BBFD0}" presName="tx1" presStyleLbl="revTx" presStyleIdx="0" presStyleCnt="5"/>
      <dgm:spPr/>
    </dgm:pt>
    <dgm:pt modelId="{0916870F-8DE9-42AF-9FF4-F73CEA863B17}" type="pres">
      <dgm:prSet presAssocID="{A9D64D4F-1613-41D4-A808-4371762BBFD0}" presName="vert1" presStyleCnt="0"/>
      <dgm:spPr/>
    </dgm:pt>
    <dgm:pt modelId="{36551C47-38A4-450D-A517-B7CABB32064F}" type="pres">
      <dgm:prSet presAssocID="{B3C02091-F390-460C-B609-0CFBC3F5148F}" presName="thickLine" presStyleLbl="alignNode1" presStyleIdx="1" presStyleCnt="5"/>
      <dgm:spPr/>
    </dgm:pt>
    <dgm:pt modelId="{15B3E2E4-3656-4015-A07C-6D8535A7A672}" type="pres">
      <dgm:prSet presAssocID="{B3C02091-F390-460C-B609-0CFBC3F5148F}" presName="horz1" presStyleCnt="0"/>
      <dgm:spPr/>
    </dgm:pt>
    <dgm:pt modelId="{9A707A22-296E-4992-AE96-FFE78EC6EF96}" type="pres">
      <dgm:prSet presAssocID="{B3C02091-F390-460C-B609-0CFBC3F5148F}" presName="tx1" presStyleLbl="revTx" presStyleIdx="1" presStyleCnt="5" custScaleY="65301"/>
      <dgm:spPr/>
    </dgm:pt>
    <dgm:pt modelId="{EC7D0657-5C66-4A70-9807-DCB4D966EB6B}" type="pres">
      <dgm:prSet presAssocID="{B3C02091-F390-460C-B609-0CFBC3F5148F}" presName="vert1" presStyleCnt="0"/>
      <dgm:spPr/>
    </dgm:pt>
    <dgm:pt modelId="{C7D7251F-A46F-4FF8-BAB3-636172272447}" type="pres">
      <dgm:prSet presAssocID="{75AC7FA1-0C07-4E32-84E0-2A2DF5DA9D8F}" presName="thickLine" presStyleLbl="alignNode1" presStyleIdx="2" presStyleCnt="5"/>
      <dgm:spPr/>
    </dgm:pt>
    <dgm:pt modelId="{489C7065-6C31-4FDD-BA12-E35427283839}" type="pres">
      <dgm:prSet presAssocID="{75AC7FA1-0C07-4E32-84E0-2A2DF5DA9D8F}" presName="horz1" presStyleCnt="0"/>
      <dgm:spPr/>
    </dgm:pt>
    <dgm:pt modelId="{224A06CB-EEC0-403D-B821-5EF262504F7F}" type="pres">
      <dgm:prSet presAssocID="{75AC7FA1-0C07-4E32-84E0-2A2DF5DA9D8F}" presName="tx1" presStyleLbl="revTx" presStyleIdx="2" presStyleCnt="5"/>
      <dgm:spPr/>
    </dgm:pt>
    <dgm:pt modelId="{2B669B52-4C00-41C9-85F5-E742ED6E2BA2}" type="pres">
      <dgm:prSet presAssocID="{75AC7FA1-0C07-4E32-84E0-2A2DF5DA9D8F}" presName="vert1" presStyleCnt="0"/>
      <dgm:spPr/>
    </dgm:pt>
    <dgm:pt modelId="{DAC6E290-0260-46E5-B23E-7BC6DF0748EA}" type="pres">
      <dgm:prSet presAssocID="{F43D7F90-D7D5-4E5A-9389-5228FDE4B6A7}" presName="thickLine" presStyleLbl="alignNode1" presStyleIdx="3" presStyleCnt="5"/>
      <dgm:spPr/>
    </dgm:pt>
    <dgm:pt modelId="{A86AC6E2-1BB0-46CD-9A97-1F5EE56A0A0D}" type="pres">
      <dgm:prSet presAssocID="{F43D7F90-D7D5-4E5A-9389-5228FDE4B6A7}" presName="horz1" presStyleCnt="0"/>
      <dgm:spPr/>
    </dgm:pt>
    <dgm:pt modelId="{63275C48-028C-405D-98C3-EF824E3091D9}" type="pres">
      <dgm:prSet presAssocID="{F43D7F90-D7D5-4E5A-9389-5228FDE4B6A7}" presName="tx1" presStyleLbl="revTx" presStyleIdx="3" presStyleCnt="5"/>
      <dgm:spPr/>
    </dgm:pt>
    <dgm:pt modelId="{902F47CA-2C48-45CD-8384-FB478514B08A}" type="pres">
      <dgm:prSet presAssocID="{F43D7F90-D7D5-4E5A-9389-5228FDE4B6A7}" presName="vert1" presStyleCnt="0"/>
      <dgm:spPr/>
    </dgm:pt>
    <dgm:pt modelId="{4385264E-53F2-414A-9099-47A18DB3C585}" type="pres">
      <dgm:prSet presAssocID="{3EB86F45-195D-43F2-A181-80D7A3B7B7F7}" presName="thickLine" presStyleLbl="alignNode1" presStyleIdx="4" presStyleCnt="5"/>
      <dgm:spPr/>
    </dgm:pt>
    <dgm:pt modelId="{77835E7C-E9C8-4B3B-AA85-4A0FA3668D09}" type="pres">
      <dgm:prSet presAssocID="{3EB86F45-195D-43F2-A181-80D7A3B7B7F7}" presName="horz1" presStyleCnt="0"/>
      <dgm:spPr/>
    </dgm:pt>
    <dgm:pt modelId="{88DDAE5F-6892-4E13-A1C9-A13CBB5A9883}" type="pres">
      <dgm:prSet presAssocID="{3EB86F45-195D-43F2-A181-80D7A3B7B7F7}" presName="tx1" presStyleLbl="revTx" presStyleIdx="4" presStyleCnt="5" custLinFactNeighborY="-12227"/>
      <dgm:spPr/>
    </dgm:pt>
    <dgm:pt modelId="{453C9F10-25A6-411A-BF33-82C17EEF269C}" type="pres">
      <dgm:prSet presAssocID="{3EB86F45-195D-43F2-A181-80D7A3B7B7F7}" presName="vert1" presStyleCnt="0"/>
      <dgm:spPr/>
    </dgm:pt>
  </dgm:ptLst>
  <dgm:cxnLst>
    <dgm:cxn modelId="{6A91000A-CDC4-4441-8E01-21DBAEED927D}" type="presOf" srcId="{F43D7F90-D7D5-4E5A-9389-5228FDE4B6A7}" destId="{63275C48-028C-405D-98C3-EF824E3091D9}" srcOrd="0" destOrd="0" presId="urn:microsoft.com/office/officeart/2008/layout/LinedList"/>
    <dgm:cxn modelId="{7DDF143C-B75F-4F63-9399-CF442DAA5965}" type="presOf" srcId="{A9D64D4F-1613-41D4-A808-4371762BBFD0}" destId="{06CF6BA0-007D-4684-B46C-A4CF817979BC}" srcOrd="0" destOrd="0" presId="urn:microsoft.com/office/officeart/2008/layout/LinedList"/>
    <dgm:cxn modelId="{A69C7C3E-D1B2-47EF-AABD-7E509B90ECFF}" type="presOf" srcId="{3EB86F45-195D-43F2-A181-80D7A3B7B7F7}" destId="{88DDAE5F-6892-4E13-A1C9-A13CBB5A9883}" srcOrd="0" destOrd="0" presId="urn:microsoft.com/office/officeart/2008/layout/LinedList"/>
    <dgm:cxn modelId="{DA097958-F99B-4E25-96E5-75D865B0EB81}" srcId="{929A57F0-9898-4328-B5B9-C92DB7A8AB29}" destId="{75AC7FA1-0C07-4E32-84E0-2A2DF5DA9D8F}" srcOrd="2" destOrd="0" parTransId="{7C8314EE-7AFB-4F2E-A919-04980E754AEF}" sibTransId="{DF659C55-A665-4257-A8F2-7A335FDC4A2F}"/>
    <dgm:cxn modelId="{DC169A91-D4A1-4F3F-A0D4-C70DDD0B0260}" srcId="{929A57F0-9898-4328-B5B9-C92DB7A8AB29}" destId="{B3C02091-F390-460C-B609-0CFBC3F5148F}" srcOrd="1" destOrd="0" parTransId="{B8619506-E863-4E0C-BAD1-69204A69B31B}" sibTransId="{1A7C7574-0B6E-4AAE-AAB7-8A9179A3CDCD}"/>
    <dgm:cxn modelId="{A11069C8-185F-4B59-99F2-5E3158C64DC5}" srcId="{929A57F0-9898-4328-B5B9-C92DB7A8AB29}" destId="{A9D64D4F-1613-41D4-A808-4371762BBFD0}" srcOrd="0" destOrd="0" parTransId="{4B02BED9-A3BC-4D09-864C-91E85529784B}" sibTransId="{EB7E26AB-A72E-4B5B-A602-094876A86204}"/>
    <dgm:cxn modelId="{22F1A9D1-B5EC-4A07-8048-9D03D649D07E}" srcId="{929A57F0-9898-4328-B5B9-C92DB7A8AB29}" destId="{F43D7F90-D7D5-4E5A-9389-5228FDE4B6A7}" srcOrd="3" destOrd="0" parTransId="{6E1828F7-6CAB-4D1F-97AC-31D65CF70F51}" sibTransId="{C443FE13-7D1F-4A16-BE65-92FB79569DE0}"/>
    <dgm:cxn modelId="{B102CCD4-B4C4-4916-BAC4-08BF196F6D23}" type="presOf" srcId="{929A57F0-9898-4328-B5B9-C92DB7A8AB29}" destId="{8FD054B4-06D2-4341-865C-D00FFFA67C13}" srcOrd="0" destOrd="0" presId="urn:microsoft.com/office/officeart/2008/layout/LinedList"/>
    <dgm:cxn modelId="{90CB6CDE-72C7-4129-833D-6F5D880CC464}" srcId="{929A57F0-9898-4328-B5B9-C92DB7A8AB29}" destId="{3EB86F45-195D-43F2-A181-80D7A3B7B7F7}" srcOrd="4" destOrd="0" parTransId="{144D5666-DFB7-4A85-9767-75ACDAC00F60}" sibTransId="{F31B3FD4-0A6D-4496-8005-EB8B0D1F9931}"/>
    <dgm:cxn modelId="{DCE6C1FA-D562-4173-BA98-B69731FE27B9}" type="presOf" srcId="{75AC7FA1-0C07-4E32-84E0-2A2DF5DA9D8F}" destId="{224A06CB-EEC0-403D-B821-5EF262504F7F}" srcOrd="0" destOrd="0" presId="urn:microsoft.com/office/officeart/2008/layout/LinedList"/>
    <dgm:cxn modelId="{DFB81CFD-48B7-49F8-B2D2-3E3B77D0C963}" type="presOf" srcId="{B3C02091-F390-460C-B609-0CFBC3F5148F}" destId="{9A707A22-296E-4992-AE96-FFE78EC6EF96}" srcOrd="0" destOrd="0" presId="urn:microsoft.com/office/officeart/2008/layout/LinedList"/>
    <dgm:cxn modelId="{FA49E179-0902-4209-B778-6B2B8732E90B}" type="presParOf" srcId="{8FD054B4-06D2-4341-865C-D00FFFA67C13}" destId="{EA9F3C0C-3A71-44F5-A5E6-3C834BAF8CE9}" srcOrd="0" destOrd="0" presId="urn:microsoft.com/office/officeart/2008/layout/LinedList"/>
    <dgm:cxn modelId="{930E47BD-77F5-4292-80A6-86A2C4A2831C}" type="presParOf" srcId="{8FD054B4-06D2-4341-865C-D00FFFA67C13}" destId="{F7EC9D38-B9CC-4C5A-B55C-9AB99D56970D}" srcOrd="1" destOrd="0" presId="urn:microsoft.com/office/officeart/2008/layout/LinedList"/>
    <dgm:cxn modelId="{3F155783-5187-4AF5-94E2-83CF32E1E5E7}" type="presParOf" srcId="{F7EC9D38-B9CC-4C5A-B55C-9AB99D56970D}" destId="{06CF6BA0-007D-4684-B46C-A4CF817979BC}" srcOrd="0" destOrd="0" presId="urn:microsoft.com/office/officeart/2008/layout/LinedList"/>
    <dgm:cxn modelId="{7BF3070C-89F1-4C2B-9E80-61D03ECB36F4}" type="presParOf" srcId="{F7EC9D38-B9CC-4C5A-B55C-9AB99D56970D}" destId="{0916870F-8DE9-42AF-9FF4-F73CEA863B17}" srcOrd="1" destOrd="0" presId="urn:microsoft.com/office/officeart/2008/layout/LinedList"/>
    <dgm:cxn modelId="{7DA1E0F6-65E0-45F7-8F81-C46BDAC61397}" type="presParOf" srcId="{8FD054B4-06D2-4341-865C-D00FFFA67C13}" destId="{36551C47-38A4-450D-A517-B7CABB32064F}" srcOrd="2" destOrd="0" presId="urn:microsoft.com/office/officeart/2008/layout/LinedList"/>
    <dgm:cxn modelId="{529592B5-837B-464D-87EA-E071F9B811B2}" type="presParOf" srcId="{8FD054B4-06D2-4341-865C-D00FFFA67C13}" destId="{15B3E2E4-3656-4015-A07C-6D8535A7A672}" srcOrd="3" destOrd="0" presId="urn:microsoft.com/office/officeart/2008/layout/LinedList"/>
    <dgm:cxn modelId="{F19D1EAA-08D3-4515-847F-861A8D1A89EC}" type="presParOf" srcId="{15B3E2E4-3656-4015-A07C-6D8535A7A672}" destId="{9A707A22-296E-4992-AE96-FFE78EC6EF96}" srcOrd="0" destOrd="0" presId="urn:microsoft.com/office/officeart/2008/layout/LinedList"/>
    <dgm:cxn modelId="{C995A6FD-D0E3-4B7F-8775-E822185FAB62}" type="presParOf" srcId="{15B3E2E4-3656-4015-A07C-6D8535A7A672}" destId="{EC7D0657-5C66-4A70-9807-DCB4D966EB6B}" srcOrd="1" destOrd="0" presId="urn:microsoft.com/office/officeart/2008/layout/LinedList"/>
    <dgm:cxn modelId="{D9DA4BBC-2227-4F1F-97A4-D1F078BDCD0D}" type="presParOf" srcId="{8FD054B4-06D2-4341-865C-D00FFFA67C13}" destId="{C7D7251F-A46F-4FF8-BAB3-636172272447}" srcOrd="4" destOrd="0" presId="urn:microsoft.com/office/officeart/2008/layout/LinedList"/>
    <dgm:cxn modelId="{0C3B83E9-7432-4DBC-9E86-F2CD6548B015}" type="presParOf" srcId="{8FD054B4-06D2-4341-865C-D00FFFA67C13}" destId="{489C7065-6C31-4FDD-BA12-E35427283839}" srcOrd="5" destOrd="0" presId="urn:microsoft.com/office/officeart/2008/layout/LinedList"/>
    <dgm:cxn modelId="{3592BA65-2C9F-40C0-AB3B-3A9E59C8BEC0}" type="presParOf" srcId="{489C7065-6C31-4FDD-BA12-E35427283839}" destId="{224A06CB-EEC0-403D-B821-5EF262504F7F}" srcOrd="0" destOrd="0" presId="urn:microsoft.com/office/officeart/2008/layout/LinedList"/>
    <dgm:cxn modelId="{D5B8BAB7-38FE-4393-9770-B6D9A64F3CB9}" type="presParOf" srcId="{489C7065-6C31-4FDD-BA12-E35427283839}" destId="{2B669B52-4C00-41C9-85F5-E742ED6E2BA2}" srcOrd="1" destOrd="0" presId="urn:microsoft.com/office/officeart/2008/layout/LinedList"/>
    <dgm:cxn modelId="{88CD29AF-AEE2-4362-BFB3-985CEA855FD6}" type="presParOf" srcId="{8FD054B4-06D2-4341-865C-D00FFFA67C13}" destId="{DAC6E290-0260-46E5-B23E-7BC6DF0748EA}" srcOrd="6" destOrd="0" presId="urn:microsoft.com/office/officeart/2008/layout/LinedList"/>
    <dgm:cxn modelId="{88868EC9-633E-4ED4-8A26-2E786D11D857}" type="presParOf" srcId="{8FD054B4-06D2-4341-865C-D00FFFA67C13}" destId="{A86AC6E2-1BB0-46CD-9A97-1F5EE56A0A0D}" srcOrd="7" destOrd="0" presId="urn:microsoft.com/office/officeart/2008/layout/LinedList"/>
    <dgm:cxn modelId="{A915252B-FC09-47A9-B614-4548921E3A1D}" type="presParOf" srcId="{A86AC6E2-1BB0-46CD-9A97-1F5EE56A0A0D}" destId="{63275C48-028C-405D-98C3-EF824E3091D9}" srcOrd="0" destOrd="0" presId="urn:microsoft.com/office/officeart/2008/layout/LinedList"/>
    <dgm:cxn modelId="{736CF1C5-2740-4A88-BB4B-90F3D9EC95D8}" type="presParOf" srcId="{A86AC6E2-1BB0-46CD-9A97-1F5EE56A0A0D}" destId="{902F47CA-2C48-45CD-8384-FB478514B08A}" srcOrd="1" destOrd="0" presId="urn:microsoft.com/office/officeart/2008/layout/LinedList"/>
    <dgm:cxn modelId="{D6CD7861-CB78-44CD-95F5-7315DE8509CF}" type="presParOf" srcId="{8FD054B4-06D2-4341-865C-D00FFFA67C13}" destId="{4385264E-53F2-414A-9099-47A18DB3C585}" srcOrd="8" destOrd="0" presId="urn:microsoft.com/office/officeart/2008/layout/LinedList"/>
    <dgm:cxn modelId="{671298F6-2355-4432-8D50-AAEB44BA0616}" type="presParOf" srcId="{8FD054B4-06D2-4341-865C-D00FFFA67C13}" destId="{77835E7C-E9C8-4B3B-AA85-4A0FA3668D09}" srcOrd="9" destOrd="0" presId="urn:microsoft.com/office/officeart/2008/layout/LinedList"/>
    <dgm:cxn modelId="{6C8C46E0-9CB4-4779-B91B-866237C6981D}" type="presParOf" srcId="{77835E7C-E9C8-4B3B-AA85-4A0FA3668D09}" destId="{88DDAE5F-6892-4E13-A1C9-A13CBB5A9883}" srcOrd="0" destOrd="0" presId="urn:microsoft.com/office/officeart/2008/layout/LinedList"/>
    <dgm:cxn modelId="{5360D0DD-0CCC-4AA9-88BD-5F4FA26D7CD1}" type="presParOf" srcId="{77835E7C-E9C8-4B3B-AA85-4A0FA3668D09}" destId="{453C9F10-25A6-411A-BF33-82C17EEF269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C202101-9A19-4E2D-A8DB-DB68B0CD000A}"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9F0762E4-A25C-42C3-BC64-2D47E3F4C643}">
      <dgm:prSet custT="1"/>
      <dgm:spPr/>
      <dgm:t>
        <a:bodyPr/>
        <a:lstStyle/>
        <a:p>
          <a:r>
            <a:rPr lang="en-GB" sz="2000" b="1" dirty="0">
              <a:solidFill>
                <a:schemeClr val="accent1"/>
              </a:solidFill>
            </a:rPr>
            <a:t>User Story 1 - Create an account for a new user</a:t>
          </a:r>
          <a:endParaRPr lang="en-US" sz="2000" b="1" dirty="0">
            <a:solidFill>
              <a:schemeClr val="accent1"/>
            </a:solidFill>
          </a:endParaRPr>
        </a:p>
      </dgm:t>
    </dgm:pt>
    <dgm:pt modelId="{F08490B8-5F03-4225-995A-253DAD70D2D3}" type="parTrans" cxnId="{5625DFB3-F775-4D72-81BD-3A5B2C097B40}">
      <dgm:prSet/>
      <dgm:spPr/>
      <dgm:t>
        <a:bodyPr/>
        <a:lstStyle/>
        <a:p>
          <a:endParaRPr lang="en-US"/>
        </a:p>
      </dgm:t>
    </dgm:pt>
    <dgm:pt modelId="{36C1A955-F06B-4DA7-96B7-6AD0CF0358E6}" type="sibTrans" cxnId="{5625DFB3-F775-4D72-81BD-3A5B2C097B40}">
      <dgm:prSet/>
      <dgm:spPr/>
      <dgm:t>
        <a:bodyPr/>
        <a:lstStyle/>
        <a:p>
          <a:endParaRPr lang="en-US"/>
        </a:p>
      </dgm:t>
    </dgm:pt>
    <dgm:pt modelId="{E015132E-E4C2-47E4-8BB2-D54B13BBC9DD}">
      <dgm:prSet/>
      <dgm:spPr>
        <a:solidFill>
          <a:schemeClr val="accent4">
            <a:lumMod val="20000"/>
            <a:lumOff val="80000"/>
          </a:schemeClr>
        </a:solidFill>
      </dgm:spPr>
      <dgm:t>
        <a:bodyPr/>
        <a:lstStyle/>
        <a:p>
          <a:r>
            <a:rPr lang="en-GB" dirty="0"/>
            <a:t>As a </a:t>
          </a:r>
          <a:r>
            <a:rPr lang="en-GB" b="1" dirty="0"/>
            <a:t>subscriber</a:t>
          </a:r>
          <a:endParaRPr lang="en-US" dirty="0"/>
        </a:p>
      </dgm:t>
    </dgm:pt>
    <dgm:pt modelId="{5B8FD3F1-E190-4DB6-9C0B-E0A8910EF1F7}" type="parTrans" cxnId="{BF8CEBDB-8AF7-448B-8D13-7CC98554A220}">
      <dgm:prSet/>
      <dgm:spPr/>
      <dgm:t>
        <a:bodyPr/>
        <a:lstStyle/>
        <a:p>
          <a:endParaRPr lang="en-US"/>
        </a:p>
      </dgm:t>
    </dgm:pt>
    <dgm:pt modelId="{DB8D2595-0B28-428D-870C-BDF82766D9FB}" type="sibTrans" cxnId="{BF8CEBDB-8AF7-448B-8D13-7CC98554A220}">
      <dgm:prSet/>
      <dgm:spPr/>
      <dgm:t>
        <a:bodyPr/>
        <a:lstStyle/>
        <a:p>
          <a:endParaRPr lang="en-US"/>
        </a:p>
      </dgm:t>
    </dgm:pt>
    <dgm:pt modelId="{7D1A827C-3D65-4441-AB64-073C8187F5B8}">
      <dgm:prSet/>
      <dgm:spPr>
        <a:solidFill>
          <a:schemeClr val="accent4">
            <a:lumMod val="20000"/>
            <a:lumOff val="80000"/>
          </a:schemeClr>
        </a:solidFill>
      </dgm:spPr>
      <dgm:t>
        <a:bodyPr/>
        <a:lstStyle/>
        <a:p>
          <a:r>
            <a:rPr lang="en-GB"/>
            <a:t>I want to </a:t>
          </a:r>
          <a:r>
            <a:rPr lang="en-GB" b="1"/>
            <a:t>be able to create an account on MyTechnicals website</a:t>
          </a:r>
          <a:endParaRPr lang="en-US"/>
        </a:p>
      </dgm:t>
    </dgm:pt>
    <dgm:pt modelId="{9E9D90E1-C557-4335-84A5-6D3DBF71F1EA}" type="parTrans" cxnId="{2106E6F0-15D5-4F4C-B639-1EF742536368}">
      <dgm:prSet/>
      <dgm:spPr/>
      <dgm:t>
        <a:bodyPr/>
        <a:lstStyle/>
        <a:p>
          <a:endParaRPr lang="en-US"/>
        </a:p>
      </dgm:t>
    </dgm:pt>
    <dgm:pt modelId="{D081D2DD-B88D-4B30-91FD-4DBAA2EA3D17}" type="sibTrans" cxnId="{2106E6F0-15D5-4F4C-B639-1EF742536368}">
      <dgm:prSet/>
      <dgm:spPr/>
      <dgm:t>
        <a:bodyPr/>
        <a:lstStyle/>
        <a:p>
          <a:endParaRPr lang="en-US"/>
        </a:p>
      </dgm:t>
    </dgm:pt>
    <dgm:pt modelId="{133607BA-6E15-4EBE-9D84-7945460C573B}">
      <dgm:prSet/>
      <dgm:spPr>
        <a:solidFill>
          <a:schemeClr val="accent4">
            <a:lumMod val="20000"/>
            <a:lumOff val="80000"/>
          </a:schemeClr>
        </a:solidFill>
      </dgm:spPr>
      <dgm:t>
        <a:bodyPr/>
        <a:lstStyle/>
        <a:p>
          <a:r>
            <a:rPr lang="en-GB"/>
            <a:t>So that </a:t>
          </a:r>
          <a:r>
            <a:rPr lang="en-GB" b="1"/>
            <a:t>I can learn the best technical indicators to help me improve my trading.</a:t>
          </a:r>
          <a:endParaRPr lang="en-US"/>
        </a:p>
      </dgm:t>
    </dgm:pt>
    <dgm:pt modelId="{68FC85C9-2575-4898-A8BD-6D53ED808F9D}" type="parTrans" cxnId="{5094DC21-274C-4670-A19E-07E48D78832C}">
      <dgm:prSet/>
      <dgm:spPr/>
      <dgm:t>
        <a:bodyPr/>
        <a:lstStyle/>
        <a:p>
          <a:endParaRPr lang="en-US"/>
        </a:p>
      </dgm:t>
    </dgm:pt>
    <dgm:pt modelId="{A2AC19BE-3F99-4518-AB6B-AF40C2915625}" type="sibTrans" cxnId="{5094DC21-274C-4670-A19E-07E48D78832C}">
      <dgm:prSet/>
      <dgm:spPr/>
      <dgm:t>
        <a:bodyPr/>
        <a:lstStyle/>
        <a:p>
          <a:endParaRPr lang="en-US"/>
        </a:p>
      </dgm:t>
    </dgm:pt>
    <dgm:pt modelId="{269358EF-D2DF-4309-ABE9-C72275D05054}">
      <dgm:prSet custT="1"/>
      <dgm:spPr/>
      <dgm:t>
        <a:bodyPr/>
        <a:lstStyle/>
        <a:p>
          <a:r>
            <a:rPr lang="en-GB" sz="1800" b="1" dirty="0">
              <a:solidFill>
                <a:srgbClr val="C00000"/>
              </a:solidFill>
            </a:rPr>
            <a:t>Acceptance Criteria</a:t>
          </a:r>
          <a:endParaRPr lang="en-US" sz="1800" dirty="0">
            <a:solidFill>
              <a:srgbClr val="C00000"/>
            </a:solidFill>
          </a:endParaRPr>
        </a:p>
      </dgm:t>
    </dgm:pt>
    <dgm:pt modelId="{618CDE4A-B25D-472C-8C3A-B1E4DDF907F1}" type="parTrans" cxnId="{38F3CFF7-E7AD-40CA-A9C9-DC500F359E5A}">
      <dgm:prSet/>
      <dgm:spPr/>
      <dgm:t>
        <a:bodyPr/>
        <a:lstStyle/>
        <a:p>
          <a:endParaRPr lang="en-US"/>
        </a:p>
      </dgm:t>
    </dgm:pt>
    <dgm:pt modelId="{92D1D066-D292-42E6-8323-A3C841BAB445}" type="sibTrans" cxnId="{38F3CFF7-E7AD-40CA-A9C9-DC500F359E5A}">
      <dgm:prSet/>
      <dgm:spPr/>
      <dgm:t>
        <a:bodyPr/>
        <a:lstStyle/>
        <a:p>
          <a:endParaRPr lang="en-US"/>
        </a:p>
      </dgm:t>
    </dgm:pt>
    <dgm:pt modelId="{22C3326D-E44D-49C7-BB70-304E2BE8B554}">
      <dgm:prSet/>
      <dgm:spPr/>
      <dgm:t>
        <a:bodyPr/>
        <a:lstStyle/>
        <a:p>
          <a:r>
            <a:rPr lang="en-GB" dirty="0"/>
            <a:t>1. </a:t>
          </a:r>
          <a:r>
            <a:rPr lang="en-GB" b="1" dirty="0"/>
            <a:t>Able to create an account manually (filling out the sign-up form)</a:t>
          </a:r>
          <a:endParaRPr lang="en-US" b="1" dirty="0"/>
        </a:p>
      </dgm:t>
    </dgm:pt>
    <dgm:pt modelId="{40A7F8A0-D1CD-4270-A74F-3A9816E7E14D}" type="parTrans" cxnId="{BB17D6C2-C76C-4C4C-B947-5CBD46D18DE6}">
      <dgm:prSet/>
      <dgm:spPr/>
      <dgm:t>
        <a:bodyPr/>
        <a:lstStyle/>
        <a:p>
          <a:endParaRPr lang="en-US"/>
        </a:p>
      </dgm:t>
    </dgm:pt>
    <dgm:pt modelId="{C94B4C6B-4943-4460-9643-519E4CFB6D4C}" type="sibTrans" cxnId="{BB17D6C2-C76C-4C4C-B947-5CBD46D18DE6}">
      <dgm:prSet/>
      <dgm:spPr/>
      <dgm:t>
        <a:bodyPr/>
        <a:lstStyle/>
        <a:p>
          <a:endParaRPr lang="en-US"/>
        </a:p>
      </dgm:t>
    </dgm:pt>
    <dgm:pt modelId="{81FA2925-30FB-4188-8372-74BF599BCA96}">
      <dgm:prSet/>
      <dgm:spPr/>
      <dgm:t>
        <a:bodyPr/>
        <a:lstStyle/>
        <a:p>
          <a:r>
            <a:rPr lang="en-GB" dirty="0"/>
            <a:t>2. </a:t>
          </a:r>
          <a:r>
            <a:rPr lang="en-GB" b="1" dirty="0"/>
            <a:t>Able to create an account via Facebook</a:t>
          </a:r>
          <a:endParaRPr lang="en-US" b="1" dirty="0"/>
        </a:p>
      </dgm:t>
    </dgm:pt>
    <dgm:pt modelId="{456CA90E-112A-4C1B-AB4E-CB59E2DD2C60}" type="parTrans" cxnId="{C0D71333-AF29-4384-A7BC-CBFAF031AB66}">
      <dgm:prSet/>
      <dgm:spPr/>
      <dgm:t>
        <a:bodyPr/>
        <a:lstStyle/>
        <a:p>
          <a:endParaRPr lang="en-US"/>
        </a:p>
      </dgm:t>
    </dgm:pt>
    <dgm:pt modelId="{F460D740-E0C7-438B-BAF1-E933D2237147}" type="sibTrans" cxnId="{C0D71333-AF29-4384-A7BC-CBFAF031AB66}">
      <dgm:prSet/>
      <dgm:spPr/>
      <dgm:t>
        <a:bodyPr/>
        <a:lstStyle/>
        <a:p>
          <a:endParaRPr lang="en-US"/>
        </a:p>
      </dgm:t>
    </dgm:pt>
    <dgm:pt modelId="{0D4A2103-30BD-40D8-8408-383ABD6AFE95}">
      <dgm:prSet/>
      <dgm:spPr/>
      <dgm:t>
        <a:bodyPr/>
        <a:lstStyle/>
        <a:p>
          <a:r>
            <a:rPr lang="en-GB" dirty="0"/>
            <a:t>3. </a:t>
          </a:r>
          <a:r>
            <a:rPr lang="en-GB" b="1" dirty="0"/>
            <a:t>Able to create an account via Google</a:t>
          </a:r>
          <a:endParaRPr lang="en-US" b="1" dirty="0"/>
        </a:p>
      </dgm:t>
    </dgm:pt>
    <dgm:pt modelId="{32E801E6-72BF-4A69-9CBA-09942A652F71}" type="parTrans" cxnId="{09157463-EC52-4AA1-BA1D-74A569A0F9A4}">
      <dgm:prSet/>
      <dgm:spPr/>
      <dgm:t>
        <a:bodyPr/>
        <a:lstStyle/>
        <a:p>
          <a:endParaRPr lang="en-US"/>
        </a:p>
      </dgm:t>
    </dgm:pt>
    <dgm:pt modelId="{5D1BA814-02CA-4DBD-92DB-718F0C3246E7}" type="sibTrans" cxnId="{09157463-EC52-4AA1-BA1D-74A569A0F9A4}">
      <dgm:prSet/>
      <dgm:spPr/>
      <dgm:t>
        <a:bodyPr/>
        <a:lstStyle/>
        <a:p>
          <a:endParaRPr lang="en-US"/>
        </a:p>
      </dgm:t>
    </dgm:pt>
    <dgm:pt modelId="{92FA1AF3-1112-47C3-9914-17B5821BCE9E}">
      <dgm:prSet/>
      <dgm:spPr/>
      <dgm:t>
        <a:bodyPr/>
        <a:lstStyle/>
        <a:p>
          <a:r>
            <a:rPr lang="en-GB" dirty="0"/>
            <a:t>4. </a:t>
          </a:r>
          <a:r>
            <a:rPr lang="en-GB" b="1" dirty="0"/>
            <a:t>Able to create an account via LinkedIn</a:t>
          </a:r>
          <a:endParaRPr lang="en-US" b="1" dirty="0"/>
        </a:p>
      </dgm:t>
    </dgm:pt>
    <dgm:pt modelId="{4AE90CC4-A888-4E72-9ED0-259EEC11BD63}" type="parTrans" cxnId="{8A3D33D2-F6A4-4A4C-8E6D-51B323FE85E6}">
      <dgm:prSet/>
      <dgm:spPr/>
      <dgm:t>
        <a:bodyPr/>
        <a:lstStyle/>
        <a:p>
          <a:endParaRPr lang="en-US"/>
        </a:p>
      </dgm:t>
    </dgm:pt>
    <dgm:pt modelId="{A81D5342-AA2C-48E4-BEFB-CFBCA8E6C9A8}" type="sibTrans" cxnId="{8A3D33D2-F6A4-4A4C-8E6D-51B323FE85E6}">
      <dgm:prSet/>
      <dgm:spPr/>
      <dgm:t>
        <a:bodyPr/>
        <a:lstStyle/>
        <a:p>
          <a:endParaRPr lang="en-US"/>
        </a:p>
      </dgm:t>
    </dgm:pt>
    <dgm:pt modelId="{9AFF54A3-7E1E-44B7-B4D7-27824C3F04E1}">
      <dgm:prSet custT="1"/>
      <dgm:spPr/>
      <dgm:t>
        <a:bodyPr/>
        <a:lstStyle/>
        <a:p>
          <a:pPr algn="ctr"/>
          <a:r>
            <a:rPr lang="en-GB" sz="2000" b="1" dirty="0"/>
            <a:t>The user story is now </a:t>
          </a:r>
          <a:r>
            <a:rPr lang="en-GB" sz="2000" b="1" dirty="0" err="1"/>
            <a:t>DoR</a:t>
          </a:r>
          <a:endParaRPr lang="en-US" sz="2000" b="1" dirty="0"/>
        </a:p>
      </dgm:t>
    </dgm:pt>
    <dgm:pt modelId="{71FAA25A-E0B6-4CE2-84C2-BE29FE5AE93B}" type="parTrans" cxnId="{07068B13-0AE0-457F-B671-EDCA7BF81FCB}">
      <dgm:prSet/>
      <dgm:spPr/>
      <dgm:t>
        <a:bodyPr/>
        <a:lstStyle/>
        <a:p>
          <a:endParaRPr lang="en-US"/>
        </a:p>
      </dgm:t>
    </dgm:pt>
    <dgm:pt modelId="{FE52BD65-1A2B-4A4E-8E55-59A864D0D1D9}" type="sibTrans" cxnId="{07068B13-0AE0-457F-B671-EDCA7BF81FCB}">
      <dgm:prSet/>
      <dgm:spPr/>
      <dgm:t>
        <a:bodyPr/>
        <a:lstStyle/>
        <a:p>
          <a:endParaRPr lang="en-US"/>
        </a:p>
      </dgm:t>
    </dgm:pt>
    <dgm:pt modelId="{3D5228FA-AD82-48F2-9570-9AD376EA5356}" type="pres">
      <dgm:prSet presAssocID="{BC202101-9A19-4E2D-A8DB-DB68B0CD000A}" presName="vert0" presStyleCnt="0">
        <dgm:presLayoutVars>
          <dgm:dir/>
          <dgm:animOne val="branch"/>
          <dgm:animLvl val="lvl"/>
        </dgm:presLayoutVars>
      </dgm:prSet>
      <dgm:spPr/>
    </dgm:pt>
    <dgm:pt modelId="{D10E9244-4208-482D-9A43-51DC72BDF5AC}" type="pres">
      <dgm:prSet presAssocID="{9F0762E4-A25C-42C3-BC64-2D47E3F4C643}" presName="thickLine" presStyleLbl="alignNode1" presStyleIdx="0" presStyleCnt="10"/>
      <dgm:spPr/>
    </dgm:pt>
    <dgm:pt modelId="{155BD31F-EAB2-4746-A812-3C0FDB750711}" type="pres">
      <dgm:prSet presAssocID="{9F0762E4-A25C-42C3-BC64-2D47E3F4C643}" presName="horz1" presStyleCnt="0"/>
      <dgm:spPr/>
    </dgm:pt>
    <dgm:pt modelId="{E3DC5CA7-9DCC-465E-9FB9-0224D4E69D64}" type="pres">
      <dgm:prSet presAssocID="{9F0762E4-A25C-42C3-BC64-2D47E3F4C643}" presName="tx1" presStyleLbl="revTx" presStyleIdx="0" presStyleCnt="10"/>
      <dgm:spPr/>
    </dgm:pt>
    <dgm:pt modelId="{D663BE57-385D-44AC-8483-9F8FECB2381A}" type="pres">
      <dgm:prSet presAssocID="{9F0762E4-A25C-42C3-BC64-2D47E3F4C643}" presName="vert1" presStyleCnt="0"/>
      <dgm:spPr/>
    </dgm:pt>
    <dgm:pt modelId="{14563B39-3AAB-4B40-9C42-948E41D58EA5}" type="pres">
      <dgm:prSet presAssocID="{E015132E-E4C2-47E4-8BB2-D54B13BBC9DD}" presName="thickLine" presStyleLbl="alignNode1" presStyleIdx="1" presStyleCnt="10"/>
      <dgm:spPr/>
    </dgm:pt>
    <dgm:pt modelId="{C0C640DE-5C75-4E29-A18A-9B3AE7733E8D}" type="pres">
      <dgm:prSet presAssocID="{E015132E-E4C2-47E4-8BB2-D54B13BBC9DD}" presName="horz1" presStyleCnt="0"/>
      <dgm:spPr/>
    </dgm:pt>
    <dgm:pt modelId="{4A5AD8EA-0755-4984-9531-F91F88D34644}" type="pres">
      <dgm:prSet presAssocID="{E015132E-E4C2-47E4-8BB2-D54B13BBC9DD}" presName="tx1" presStyleLbl="revTx" presStyleIdx="1" presStyleCnt="10"/>
      <dgm:spPr/>
    </dgm:pt>
    <dgm:pt modelId="{241319FC-B0E3-4AA4-BAC1-AED557FD1961}" type="pres">
      <dgm:prSet presAssocID="{E015132E-E4C2-47E4-8BB2-D54B13BBC9DD}" presName="vert1" presStyleCnt="0"/>
      <dgm:spPr/>
    </dgm:pt>
    <dgm:pt modelId="{42FF3837-3DAD-4403-AC8E-9B5C6DE7555E}" type="pres">
      <dgm:prSet presAssocID="{7D1A827C-3D65-4441-AB64-073C8187F5B8}" presName="thickLine" presStyleLbl="alignNode1" presStyleIdx="2" presStyleCnt="10"/>
      <dgm:spPr/>
    </dgm:pt>
    <dgm:pt modelId="{03B7C03E-17BE-4AB4-82EC-B90E9F572ABC}" type="pres">
      <dgm:prSet presAssocID="{7D1A827C-3D65-4441-AB64-073C8187F5B8}" presName="horz1" presStyleCnt="0"/>
      <dgm:spPr/>
    </dgm:pt>
    <dgm:pt modelId="{6ED25BAD-0F7B-4EB5-B15C-26B6232F9923}" type="pres">
      <dgm:prSet presAssocID="{7D1A827C-3D65-4441-AB64-073C8187F5B8}" presName="tx1" presStyleLbl="revTx" presStyleIdx="2" presStyleCnt="10"/>
      <dgm:spPr/>
    </dgm:pt>
    <dgm:pt modelId="{7E6CACF5-99A4-4DAD-A26C-96475C78536C}" type="pres">
      <dgm:prSet presAssocID="{7D1A827C-3D65-4441-AB64-073C8187F5B8}" presName="vert1" presStyleCnt="0"/>
      <dgm:spPr/>
    </dgm:pt>
    <dgm:pt modelId="{F2EAFEC4-ACD2-429D-A599-3E88F0F18C02}" type="pres">
      <dgm:prSet presAssocID="{133607BA-6E15-4EBE-9D84-7945460C573B}" presName="thickLine" presStyleLbl="alignNode1" presStyleIdx="3" presStyleCnt="10"/>
      <dgm:spPr/>
    </dgm:pt>
    <dgm:pt modelId="{6F402896-0EEC-4023-AA6D-630F7D12B928}" type="pres">
      <dgm:prSet presAssocID="{133607BA-6E15-4EBE-9D84-7945460C573B}" presName="horz1" presStyleCnt="0"/>
      <dgm:spPr/>
    </dgm:pt>
    <dgm:pt modelId="{42ACDD98-03DF-4708-B78E-60A785D5F182}" type="pres">
      <dgm:prSet presAssocID="{133607BA-6E15-4EBE-9D84-7945460C573B}" presName="tx1" presStyleLbl="revTx" presStyleIdx="3" presStyleCnt="10"/>
      <dgm:spPr/>
    </dgm:pt>
    <dgm:pt modelId="{A6A8E895-015F-48F2-ACA9-A0DAFB4CC1D6}" type="pres">
      <dgm:prSet presAssocID="{133607BA-6E15-4EBE-9D84-7945460C573B}" presName="vert1" presStyleCnt="0"/>
      <dgm:spPr/>
    </dgm:pt>
    <dgm:pt modelId="{910D9A6C-1E0B-4FFA-A314-A7A1561EA87D}" type="pres">
      <dgm:prSet presAssocID="{269358EF-D2DF-4309-ABE9-C72275D05054}" presName="thickLine" presStyleLbl="alignNode1" presStyleIdx="4" presStyleCnt="10"/>
      <dgm:spPr/>
    </dgm:pt>
    <dgm:pt modelId="{0D380E86-6603-4412-9E86-E94EF93684AF}" type="pres">
      <dgm:prSet presAssocID="{269358EF-D2DF-4309-ABE9-C72275D05054}" presName="horz1" presStyleCnt="0"/>
      <dgm:spPr/>
    </dgm:pt>
    <dgm:pt modelId="{A3BF2B70-13F4-4F9F-8CC3-141224A58F64}" type="pres">
      <dgm:prSet presAssocID="{269358EF-D2DF-4309-ABE9-C72275D05054}" presName="tx1" presStyleLbl="revTx" presStyleIdx="4" presStyleCnt="10"/>
      <dgm:spPr/>
    </dgm:pt>
    <dgm:pt modelId="{E811049E-8EC4-4573-9B1B-8BB4210FB6F5}" type="pres">
      <dgm:prSet presAssocID="{269358EF-D2DF-4309-ABE9-C72275D05054}" presName="vert1" presStyleCnt="0"/>
      <dgm:spPr/>
    </dgm:pt>
    <dgm:pt modelId="{5DFC16EB-8481-4C59-8491-81C11E74EE70}" type="pres">
      <dgm:prSet presAssocID="{22C3326D-E44D-49C7-BB70-304E2BE8B554}" presName="thickLine" presStyleLbl="alignNode1" presStyleIdx="5" presStyleCnt="10"/>
      <dgm:spPr/>
    </dgm:pt>
    <dgm:pt modelId="{5B71CCDB-94FB-4B5B-87AB-4089139B0F9C}" type="pres">
      <dgm:prSet presAssocID="{22C3326D-E44D-49C7-BB70-304E2BE8B554}" presName="horz1" presStyleCnt="0"/>
      <dgm:spPr/>
    </dgm:pt>
    <dgm:pt modelId="{39A2B4C0-DD8C-4D93-80D2-BBFC5DF4F23C}" type="pres">
      <dgm:prSet presAssocID="{22C3326D-E44D-49C7-BB70-304E2BE8B554}" presName="tx1" presStyleLbl="revTx" presStyleIdx="5" presStyleCnt="10"/>
      <dgm:spPr/>
    </dgm:pt>
    <dgm:pt modelId="{6BE06A6C-1CC1-4EB3-BB48-02FECF5A9B90}" type="pres">
      <dgm:prSet presAssocID="{22C3326D-E44D-49C7-BB70-304E2BE8B554}" presName="vert1" presStyleCnt="0"/>
      <dgm:spPr/>
    </dgm:pt>
    <dgm:pt modelId="{BB56F67D-A653-453F-9D54-E0C53364E01F}" type="pres">
      <dgm:prSet presAssocID="{81FA2925-30FB-4188-8372-74BF599BCA96}" presName="thickLine" presStyleLbl="alignNode1" presStyleIdx="6" presStyleCnt="10"/>
      <dgm:spPr/>
    </dgm:pt>
    <dgm:pt modelId="{D3942516-1BBF-4C03-A7EA-0FD798DB2706}" type="pres">
      <dgm:prSet presAssocID="{81FA2925-30FB-4188-8372-74BF599BCA96}" presName="horz1" presStyleCnt="0"/>
      <dgm:spPr/>
    </dgm:pt>
    <dgm:pt modelId="{B0668A9B-4092-4A77-BF1C-28D680BFF55D}" type="pres">
      <dgm:prSet presAssocID="{81FA2925-30FB-4188-8372-74BF599BCA96}" presName="tx1" presStyleLbl="revTx" presStyleIdx="6" presStyleCnt="10"/>
      <dgm:spPr/>
    </dgm:pt>
    <dgm:pt modelId="{F7831AD2-B381-4541-AB02-A231CB3487BB}" type="pres">
      <dgm:prSet presAssocID="{81FA2925-30FB-4188-8372-74BF599BCA96}" presName="vert1" presStyleCnt="0"/>
      <dgm:spPr/>
    </dgm:pt>
    <dgm:pt modelId="{0F628A18-C853-4EF8-AFC3-93D374FA9FF0}" type="pres">
      <dgm:prSet presAssocID="{0D4A2103-30BD-40D8-8408-383ABD6AFE95}" presName="thickLine" presStyleLbl="alignNode1" presStyleIdx="7" presStyleCnt="10"/>
      <dgm:spPr/>
    </dgm:pt>
    <dgm:pt modelId="{733C1E24-8D24-42A9-B4DE-B2555DEF54ED}" type="pres">
      <dgm:prSet presAssocID="{0D4A2103-30BD-40D8-8408-383ABD6AFE95}" presName="horz1" presStyleCnt="0"/>
      <dgm:spPr/>
    </dgm:pt>
    <dgm:pt modelId="{E5B9CE32-3A37-4CC4-AE37-ECC6D58C3BAD}" type="pres">
      <dgm:prSet presAssocID="{0D4A2103-30BD-40D8-8408-383ABD6AFE95}" presName="tx1" presStyleLbl="revTx" presStyleIdx="7" presStyleCnt="10"/>
      <dgm:spPr/>
    </dgm:pt>
    <dgm:pt modelId="{B7545B50-E0D6-403C-AC07-B97FF3252817}" type="pres">
      <dgm:prSet presAssocID="{0D4A2103-30BD-40D8-8408-383ABD6AFE95}" presName="vert1" presStyleCnt="0"/>
      <dgm:spPr/>
    </dgm:pt>
    <dgm:pt modelId="{3E84BBED-6475-46FB-82E1-26784BEC575A}" type="pres">
      <dgm:prSet presAssocID="{92FA1AF3-1112-47C3-9914-17B5821BCE9E}" presName="thickLine" presStyleLbl="alignNode1" presStyleIdx="8" presStyleCnt="10"/>
      <dgm:spPr/>
    </dgm:pt>
    <dgm:pt modelId="{575D92E6-1A8D-4C6A-BA8E-438659C92A93}" type="pres">
      <dgm:prSet presAssocID="{92FA1AF3-1112-47C3-9914-17B5821BCE9E}" presName="horz1" presStyleCnt="0"/>
      <dgm:spPr/>
    </dgm:pt>
    <dgm:pt modelId="{08DE6DDB-46CE-4D02-9EFC-74F39D714A8D}" type="pres">
      <dgm:prSet presAssocID="{92FA1AF3-1112-47C3-9914-17B5821BCE9E}" presName="tx1" presStyleLbl="revTx" presStyleIdx="8" presStyleCnt="10"/>
      <dgm:spPr/>
    </dgm:pt>
    <dgm:pt modelId="{DFAA67EF-8EF5-4054-BDA9-A8798EED8AFE}" type="pres">
      <dgm:prSet presAssocID="{92FA1AF3-1112-47C3-9914-17B5821BCE9E}" presName="vert1" presStyleCnt="0"/>
      <dgm:spPr/>
    </dgm:pt>
    <dgm:pt modelId="{5EB8C47E-012F-4088-9276-78F5CBE7D039}" type="pres">
      <dgm:prSet presAssocID="{9AFF54A3-7E1E-44B7-B4D7-27824C3F04E1}" presName="thickLine" presStyleLbl="alignNode1" presStyleIdx="9" presStyleCnt="10"/>
      <dgm:spPr/>
    </dgm:pt>
    <dgm:pt modelId="{8459ABC4-CBC7-48BE-8B19-DC60C562D175}" type="pres">
      <dgm:prSet presAssocID="{9AFF54A3-7E1E-44B7-B4D7-27824C3F04E1}" presName="horz1" presStyleCnt="0"/>
      <dgm:spPr/>
    </dgm:pt>
    <dgm:pt modelId="{F2AE7819-A0EA-47FD-AD4E-247611E90630}" type="pres">
      <dgm:prSet presAssocID="{9AFF54A3-7E1E-44B7-B4D7-27824C3F04E1}" presName="tx1" presStyleLbl="revTx" presStyleIdx="9" presStyleCnt="10"/>
      <dgm:spPr/>
    </dgm:pt>
    <dgm:pt modelId="{A88D1136-3AEE-41E3-8D9E-C99237DF949F}" type="pres">
      <dgm:prSet presAssocID="{9AFF54A3-7E1E-44B7-B4D7-27824C3F04E1}" presName="vert1" presStyleCnt="0"/>
      <dgm:spPr/>
    </dgm:pt>
  </dgm:ptLst>
  <dgm:cxnLst>
    <dgm:cxn modelId="{D0071E0A-DF4B-4F78-A52B-7F33BC0CB397}" type="presOf" srcId="{133607BA-6E15-4EBE-9D84-7945460C573B}" destId="{42ACDD98-03DF-4708-B78E-60A785D5F182}" srcOrd="0" destOrd="0" presId="urn:microsoft.com/office/officeart/2008/layout/LinedList"/>
    <dgm:cxn modelId="{07068B13-0AE0-457F-B671-EDCA7BF81FCB}" srcId="{BC202101-9A19-4E2D-A8DB-DB68B0CD000A}" destId="{9AFF54A3-7E1E-44B7-B4D7-27824C3F04E1}" srcOrd="9" destOrd="0" parTransId="{71FAA25A-E0B6-4CE2-84C2-BE29FE5AE93B}" sibTransId="{FE52BD65-1A2B-4A4E-8E55-59A864D0D1D9}"/>
    <dgm:cxn modelId="{5094DC21-274C-4670-A19E-07E48D78832C}" srcId="{BC202101-9A19-4E2D-A8DB-DB68B0CD000A}" destId="{133607BA-6E15-4EBE-9D84-7945460C573B}" srcOrd="3" destOrd="0" parTransId="{68FC85C9-2575-4898-A8BD-6D53ED808F9D}" sibTransId="{A2AC19BE-3F99-4518-AB6B-AF40C2915625}"/>
    <dgm:cxn modelId="{6BAA0529-88F9-44C3-8440-AD9CD142EBA4}" type="presOf" srcId="{269358EF-D2DF-4309-ABE9-C72275D05054}" destId="{A3BF2B70-13F4-4F9F-8CC3-141224A58F64}" srcOrd="0" destOrd="0" presId="urn:microsoft.com/office/officeart/2008/layout/LinedList"/>
    <dgm:cxn modelId="{56D27332-717A-4A38-9631-941251D09502}" type="presOf" srcId="{E015132E-E4C2-47E4-8BB2-D54B13BBC9DD}" destId="{4A5AD8EA-0755-4984-9531-F91F88D34644}" srcOrd="0" destOrd="0" presId="urn:microsoft.com/office/officeart/2008/layout/LinedList"/>
    <dgm:cxn modelId="{C0D71333-AF29-4384-A7BC-CBFAF031AB66}" srcId="{BC202101-9A19-4E2D-A8DB-DB68B0CD000A}" destId="{81FA2925-30FB-4188-8372-74BF599BCA96}" srcOrd="6" destOrd="0" parTransId="{456CA90E-112A-4C1B-AB4E-CB59E2DD2C60}" sibTransId="{F460D740-E0C7-438B-BAF1-E933D2237147}"/>
    <dgm:cxn modelId="{B2A67833-0CE0-47D5-B8D6-75E26BBAAC79}" type="presOf" srcId="{9AFF54A3-7E1E-44B7-B4D7-27824C3F04E1}" destId="{F2AE7819-A0EA-47FD-AD4E-247611E90630}" srcOrd="0" destOrd="0" presId="urn:microsoft.com/office/officeart/2008/layout/LinedList"/>
    <dgm:cxn modelId="{09157463-EC52-4AA1-BA1D-74A569A0F9A4}" srcId="{BC202101-9A19-4E2D-A8DB-DB68B0CD000A}" destId="{0D4A2103-30BD-40D8-8408-383ABD6AFE95}" srcOrd="7" destOrd="0" parTransId="{32E801E6-72BF-4A69-9CBA-09942A652F71}" sibTransId="{5D1BA814-02CA-4DBD-92DB-718F0C3246E7}"/>
    <dgm:cxn modelId="{AE8E1B46-68CB-48BB-B916-E31DBACEEEB8}" type="presOf" srcId="{7D1A827C-3D65-4441-AB64-073C8187F5B8}" destId="{6ED25BAD-0F7B-4EB5-B15C-26B6232F9923}" srcOrd="0" destOrd="0" presId="urn:microsoft.com/office/officeart/2008/layout/LinedList"/>
    <dgm:cxn modelId="{6ADC4E95-182D-442A-800A-57077C90A56E}" type="presOf" srcId="{0D4A2103-30BD-40D8-8408-383ABD6AFE95}" destId="{E5B9CE32-3A37-4CC4-AE37-ECC6D58C3BAD}" srcOrd="0" destOrd="0" presId="urn:microsoft.com/office/officeart/2008/layout/LinedList"/>
    <dgm:cxn modelId="{5625DFB3-F775-4D72-81BD-3A5B2C097B40}" srcId="{BC202101-9A19-4E2D-A8DB-DB68B0CD000A}" destId="{9F0762E4-A25C-42C3-BC64-2D47E3F4C643}" srcOrd="0" destOrd="0" parTransId="{F08490B8-5F03-4225-995A-253DAD70D2D3}" sibTransId="{36C1A955-F06B-4DA7-96B7-6AD0CF0358E6}"/>
    <dgm:cxn modelId="{BB17D6C2-C76C-4C4C-B947-5CBD46D18DE6}" srcId="{BC202101-9A19-4E2D-A8DB-DB68B0CD000A}" destId="{22C3326D-E44D-49C7-BB70-304E2BE8B554}" srcOrd="5" destOrd="0" parTransId="{40A7F8A0-D1CD-4270-A74F-3A9816E7E14D}" sibTransId="{C94B4C6B-4943-4460-9643-519E4CFB6D4C}"/>
    <dgm:cxn modelId="{8A3D33D2-F6A4-4A4C-8E6D-51B323FE85E6}" srcId="{BC202101-9A19-4E2D-A8DB-DB68B0CD000A}" destId="{92FA1AF3-1112-47C3-9914-17B5821BCE9E}" srcOrd="8" destOrd="0" parTransId="{4AE90CC4-A888-4E72-9ED0-259EEC11BD63}" sibTransId="{A81D5342-AA2C-48E4-BEFB-CFBCA8E6C9A8}"/>
    <dgm:cxn modelId="{B07245D6-A3AE-44F0-AE1F-988C057D5797}" type="presOf" srcId="{22C3326D-E44D-49C7-BB70-304E2BE8B554}" destId="{39A2B4C0-DD8C-4D93-80D2-BBFC5DF4F23C}" srcOrd="0" destOrd="0" presId="urn:microsoft.com/office/officeart/2008/layout/LinedList"/>
    <dgm:cxn modelId="{28F536D9-E98D-4921-9EED-A3735FF0C84C}" type="presOf" srcId="{9F0762E4-A25C-42C3-BC64-2D47E3F4C643}" destId="{E3DC5CA7-9DCC-465E-9FB9-0224D4E69D64}" srcOrd="0" destOrd="0" presId="urn:microsoft.com/office/officeart/2008/layout/LinedList"/>
    <dgm:cxn modelId="{BF8CEBDB-8AF7-448B-8D13-7CC98554A220}" srcId="{BC202101-9A19-4E2D-A8DB-DB68B0CD000A}" destId="{E015132E-E4C2-47E4-8BB2-D54B13BBC9DD}" srcOrd="1" destOrd="0" parTransId="{5B8FD3F1-E190-4DB6-9C0B-E0A8910EF1F7}" sibTransId="{DB8D2595-0B28-428D-870C-BDF82766D9FB}"/>
    <dgm:cxn modelId="{069949DE-D17C-40FE-92FC-E1C9BB767C6F}" type="presOf" srcId="{81FA2925-30FB-4188-8372-74BF599BCA96}" destId="{B0668A9B-4092-4A77-BF1C-28D680BFF55D}" srcOrd="0" destOrd="0" presId="urn:microsoft.com/office/officeart/2008/layout/LinedList"/>
    <dgm:cxn modelId="{5E12EEE8-2BA1-48D7-B863-AD5AD64A11B9}" type="presOf" srcId="{92FA1AF3-1112-47C3-9914-17B5821BCE9E}" destId="{08DE6DDB-46CE-4D02-9EFC-74F39D714A8D}" srcOrd="0" destOrd="0" presId="urn:microsoft.com/office/officeart/2008/layout/LinedList"/>
    <dgm:cxn modelId="{BA505BEF-DD05-4BDF-9815-8BE8EECD523E}" type="presOf" srcId="{BC202101-9A19-4E2D-A8DB-DB68B0CD000A}" destId="{3D5228FA-AD82-48F2-9570-9AD376EA5356}" srcOrd="0" destOrd="0" presId="urn:microsoft.com/office/officeart/2008/layout/LinedList"/>
    <dgm:cxn modelId="{2106E6F0-15D5-4F4C-B639-1EF742536368}" srcId="{BC202101-9A19-4E2D-A8DB-DB68B0CD000A}" destId="{7D1A827C-3D65-4441-AB64-073C8187F5B8}" srcOrd="2" destOrd="0" parTransId="{9E9D90E1-C557-4335-84A5-6D3DBF71F1EA}" sibTransId="{D081D2DD-B88D-4B30-91FD-4DBAA2EA3D17}"/>
    <dgm:cxn modelId="{38F3CFF7-E7AD-40CA-A9C9-DC500F359E5A}" srcId="{BC202101-9A19-4E2D-A8DB-DB68B0CD000A}" destId="{269358EF-D2DF-4309-ABE9-C72275D05054}" srcOrd="4" destOrd="0" parTransId="{618CDE4A-B25D-472C-8C3A-B1E4DDF907F1}" sibTransId="{92D1D066-D292-42E6-8323-A3C841BAB445}"/>
    <dgm:cxn modelId="{C4020BC6-59AF-482E-B3AD-C2B2FD942085}" type="presParOf" srcId="{3D5228FA-AD82-48F2-9570-9AD376EA5356}" destId="{D10E9244-4208-482D-9A43-51DC72BDF5AC}" srcOrd="0" destOrd="0" presId="urn:microsoft.com/office/officeart/2008/layout/LinedList"/>
    <dgm:cxn modelId="{766FAB28-8E12-49AE-A216-AABDAF237047}" type="presParOf" srcId="{3D5228FA-AD82-48F2-9570-9AD376EA5356}" destId="{155BD31F-EAB2-4746-A812-3C0FDB750711}" srcOrd="1" destOrd="0" presId="urn:microsoft.com/office/officeart/2008/layout/LinedList"/>
    <dgm:cxn modelId="{DC24EAEA-EC0F-442C-B177-149CC7DE7DEB}" type="presParOf" srcId="{155BD31F-EAB2-4746-A812-3C0FDB750711}" destId="{E3DC5CA7-9DCC-465E-9FB9-0224D4E69D64}" srcOrd="0" destOrd="0" presId="urn:microsoft.com/office/officeart/2008/layout/LinedList"/>
    <dgm:cxn modelId="{41088DBB-F02F-429D-B454-C8E676F67717}" type="presParOf" srcId="{155BD31F-EAB2-4746-A812-3C0FDB750711}" destId="{D663BE57-385D-44AC-8483-9F8FECB2381A}" srcOrd="1" destOrd="0" presId="urn:microsoft.com/office/officeart/2008/layout/LinedList"/>
    <dgm:cxn modelId="{3F674358-0009-4896-AD9C-592494370C9B}" type="presParOf" srcId="{3D5228FA-AD82-48F2-9570-9AD376EA5356}" destId="{14563B39-3AAB-4B40-9C42-948E41D58EA5}" srcOrd="2" destOrd="0" presId="urn:microsoft.com/office/officeart/2008/layout/LinedList"/>
    <dgm:cxn modelId="{9B07D2CB-BB5C-426A-9A52-D7642D771B05}" type="presParOf" srcId="{3D5228FA-AD82-48F2-9570-9AD376EA5356}" destId="{C0C640DE-5C75-4E29-A18A-9B3AE7733E8D}" srcOrd="3" destOrd="0" presId="urn:microsoft.com/office/officeart/2008/layout/LinedList"/>
    <dgm:cxn modelId="{CAE5DD4F-49B4-40AA-9A2F-EFA46074437D}" type="presParOf" srcId="{C0C640DE-5C75-4E29-A18A-9B3AE7733E8D}" destId="{4A5AD8EA-0755-4984-9531-F91F88D34644}" srcOrd="0" destOrd="0" presId="urn:microsoft.com/office/officeart/2008/layout/LinedList"/>
    <dgm:cxn modelId="{EFDBBBA1-C593-4658-854F-4F4E5AD728DE}" type="presParOf" srcId="{C0C640DE-5C75-4E29-A18A-9B3AE7733E8D}" destId="{241319FC-B0E3-4AA4-BAC1-AED557FD1961}" srcOrd="1" destOrd="0" presId="urn:microsoft.com/office/officeart/2008/layout/LinedList"/>
    <dgm:cxn modelId="{E36FF132-E082-41EE-8486-1A3D06BF1A5B}" type="presParOf" srcId="{3D5228FA-AD82-48F2-9570-9AD376EA5356}" destId="{42FF3837-3DAD-4403-AC8E-9B5C6DE7555E}" srcOrd="4" destOrd="0" presId="urn:microsoft.com/office/officeart/2008/layout/LinedList"/>
    <dgm:cxn modelId="{7F6E1986-F025-4111-AC3B-4DBF36985217}" type="presParOf" srcId="{3D5228FA-AD82-48F2-9570-9AD376EA5356}" destId="{03B7C03E-17BE-4AB4-82EC-B90E9F572ABC}" srcOrd="5" destOrd="0" presId="urn:microsoft.com/office/officeart/2008/layout/LinedList"/>
    <dgm:cxn modelId="{B48F7924-3371-4E9B-84A2-E9DB37B1B876}" type="presParOf" srcId="{03B7C03E-17BE-4AB4-82EC-B90E9F572ABC}" destId="{6ED25BAD-0F7B-4EB5-B15C-26B6232F9923}" srcOrd="0" destOrd="0" presId="urn:microsoft.com/office/officeart/2008/layout/LinedList"/>
    <dgm:cxn modelId="{ECC8116E-D229-4E86-88C8-AB2B1872A5C3}" type="presParOf" srcId="{03B7C03E-17BE-4AB4-82EC-B90E9F572ABC}" destId="{7E6CACF5-99A4-4DAD-A26C-96475C78536C}" srcOrd="1" destOrd="0" presId="urn:microsoft.com/office/officeart/2008/layout/LinedList"/>
    <dgm:cxn modelId="{8DB36D40-DCE7-4F43-AD35-8C2AA278220B}" type="presParOf" srcId="{3D5228FA-AD82-48F2-9570-9AD376EA5356}" destId="{F2EAFEC4-ACD2-429D-A599-3E88F0F18C02}" srcOrd="6" destOrd="0" presId="urn:microsoft.com/office/officeart/2008/layout/LinedList"/>
    <dgm:cxn modelId="{DDF3F38F-9010-493E-835A-D3BE14D31183}" type="presParOf" srcId="{3D5228FA-AD82-48F2-9570-9AD376EA5356}" destId="{6F402896-0EEC-4023-AA6D-630F7D12B928}" srcOrd="7" destOrd="0" presId="urn:microsoft.com/office/officeart/2008/layout/LinedList"/>
    <dgm:cxn modelId="{95A5E683-79F2-4DF7-BFEF-36E0ADF34026}" type="presParOf" srcId="{6F402896-0EEC-4023-AA6D-630F7D12B928}" destId="{42ACDD98-03DF-4708-B78E-60A785D5F182}" srcOrd="0" destOrd="0" presId="urn:microsoft.com/office/officeart/2008/layout/LinedList"/>
    <dgm:cxn modelId="{F134368E-3304-40CD-ADD0-A4C6B7199DF2}" type="presParOf" srcId="{6F402896-0EEC-4023-AA6D-630F7D12B928}" destId="{A6A8E895-015F-48F2-ACA9-A0DAFB4CC1D6}" srcOrd="1" destOrd="0" presId="urn:microsoft.com/office/officeart/2008/layout/LinedList"/>
    <dgm:cxn modelId="{1FF344E9-3237-4B80-A662-7BCEC41139BD}" type="presParOf" srcId="{3D5228FA-AD82-48F2-9570-9AD376EA5356}" destId="{910D9A6C-1E0B-4FFA-A314-A7A1561EA87D}" srcOrd="8" destOrd="0" presId="urn:microsoft.com/office/officeart/2008/layout/LinedList"/>
    <dgm:cxn modelId="{CE9BB0D2-349F-4A60-9369-CEB9C8632D5A}" type="presParOf" srcId="{3D5228FA-AD82-48F2-9570-9AD376EA5356}" destId="{0D380E86-6603-4412-9E86-E94EF93684AF}" srcOrd="9" destOrd="0" presId="urn:microsoft.com/office/officeart/2008/layout/LinedList"/>
    <dgm:cxn modelId="{02D20D91-2656-4DAA-B4F7-51E13C1D6A16}" type="presParOf" srcId="{0D380E86-6603-4412-9E86-E94EF93684AF}" destId="{A3BF2B70-13F4-4F9F-8CC3-141224A58F64}" srcOrd="0" destOrd="0" presId="urn:microsoft.com/office/officeart/2008/layout/LinedList"/>
    <dgm:cxn modelId="{96E338CF-210D-4F1B-B0BC-49BC8D85D254}" type="presParOf" srcId="{0D380E86-6603-4412-9E86-E94EF93684AF}" destId="{E811049E-8EC4-4573-9B1B-8BB4210FB6F5}" srcOrd="1" destOrd="0" presId="urn:microsoft.com/office/officeart/2008/layout/LinedList"/>
    <dgm:cxn modelId="{BF145D91-BA19-4A7E-9CC7-5223233CD82A}" type="presParOf" srcId="{3D5228FA-AD82-48F2-9570-9AD376EA5356}" destId="{5DFC16EB-8481-4C59-8491-81C11E74EE70}" srcOrd="10" destOrd="0" presId="urn:microsoft.com/office/officeart/2008/layout/LinedList"/>
    <dgm:cxn modelId="{C12D3D9F-B2E3-4D43-AB7B-A9CA9024BEB3}" type="presParOf" srcId="{3D5228FA-AD82-48F2-9570-9AD376EA5356}" destId="{5B71CCDB-94FB-4B5B-87AB-4089139B0F9C}" srcOrd="11" destOrd="0" presId="urn:microsoft.com/office/officeart/2008/layout/LinedList"/>
    <dgm:cxn modelId="{3C28236B-A2C0-4988-845D-1632002F010B}" type="presParOf" srcId="{5B71CCDB-94FB-4B5B-87AB-4089139B0F9C}" destId="{39A2B4C0-DD8C-4D93-80D2-BBFC5DF4F23C}" srcOrd="0" destOrd="0" presId="urn:microsoft.com/office/officeart/2008/layout/LinedList"/>
    <dgm:cxn modelId="{8E0D44A6-E7F9-42A8-901C-B62E38B520B4}" type="presParOf" srcId="{5B71CCDB-94FB-4B5B-87AB-4089139B0F9C}" destId="{6BE06A6C-1CC1-4EB3-BB48-02FECF5A9B90}" srcOrd="1" destOrd="0" presId="urn:microsoft.com/office/officeart/2008/layout/LinedList"/>
    <dgm:cxn modelId="{FBA3C9B4-9D77-44CD-A51E-862E45E641CB}" type="presParOf" srcId="{3D5228FA-AD82-48F2-9570-9AD376EA5356}" destId="{BB56F67D-A653-453F-9D54-E0C53364E01F}" srcOrd="12" destOrd="0" presId="urn:microsoft.com/office/officeart/2008/layout/LinedList"/>
    <dgm:cxn modelId="{E51F30CC-60AA-484A-A78B-2D04143F9A68}" type="presParOf" srcId="{3D5228FA-AD82-48F2-9570-9AD376EA5356}" destId="{D3942516-1BBF-4C03-A7EA-0FD798DB2706}" srcOrd="13" destOrd="0" presId="urn:microsoft.com/office/officeart/2008/layout/LinedList"/>
    <dgm:cxn modelId="{8B3D907B-B724-4137-BD35-4B23C5E79EBF}" type="presParOf" srcId="{D3942516-1BBF-4C03-A7EA-0FD798DB2706}" destId="{B0668A9B-4092-4A77-BF1C-28D680BFF55D}" srcOrd="0" destOrd="0" presId="urn:microsoft.com/office/officeart/2008/layout/LinedList"/>
    <dgm:cxn modelId="{6565B5CC-72AC-437C-89AB-1A53FA5C87E5}" type="presParOf" srcId="{D3942516-1BBF-4C03-A7EA-0FD798DB2706}" destId="{F7831AD2-B381-4541-AB02-A231CB3487BB}" srcOrd="1" destOrd="0" presId="urn:microsoft.com/office/officeart/2008/layout/LinedList"/>
    <dgm:cxn modelId="{7C1C00C4-0DD0-4481-A1FE-11B0E800FCC8}" type="presParOf" srcId="{3D5228FA-AD82-48F2-9570-9AD376EA5356}" destId="{0F628A18-C853-4EF8-AFC3-93D374FA9FF0}" srcOrd="14" destOrd="0" presId="urn:microsoft.com/office/officeart/2008/layout/LinedList"/>
    <dgm:cxn modelId="{D7C5942A-E43F-4745-8212-0CCFB698FF5C}" type="presParOf" srcId="{3D5228FA-AD82-48F2-9570-9AD376EA5356}" destId="{733C1E24-8D24-42A9-B4DE-B2555DEF54ED}" srcOrd="15" destOrd="0" presId="urn:microsoft.com/office/officeart/2008/layout/LinedList"/>
    <dgm:cxn modelId="{05E0E333-8C89-4E9A-8388-B43A31549F5A}" type="presParOf" srcId="{733C1E24-8D24-42A9-B4DE-B2555DEF54ED}" destId="{E5B9CE32-3A37-4CC4-AE37-ECC6D58C3BAD}" srcOrd="0" destOrd="0" presId="urn:microsoft.com/office/officeart/2008/layout/LinedList"/>
    <dgm:cxn modelId="{8CA5DB7C-9F8E-497B-A81C-F97DB6DA2380}" type="presParOf" srcId="{733C1E24-8D24-42A9-B4DE-B2555DEF54ED}" destId="{B7545B50-E0D6-403C-AC07-B97FF3252817}" srcOrd="1" destOrd="0" presId="urn:microsoft.com/office/officeart/2008/layout/LinedList"/>
    <dgm:cxn modelId="{A7A5881F-2A7B-4589-AF03-CF3CDD51FE95}" type="presParOf" srcId="{3D5228FA-AD82-48F2-9570-9AD376EA5356}" destId="{3E84BBED-6475-46FB-82E1-26784BEC575A}" srcOrd="16" destOrd="0" presId="urn:microsoft.com/office/officeart/2008/layout/LinedList"/>
    <dgm:cxn modelId="{EE222EE8-6138-4933-84DE-E67E473654A9}" type="presParOf" srcId="{3D5228FA-AD82-48F2-9570-9AD376EA5356}" destId="{575D92E6-1A8D-4C6A-BA8E-438659C92A93}" srcOrd="17" destOrd="0" presId="urn:microsoft.com/office/officeart/2008/layout/LinedList"/>
    <dgm:cxn modelId="{A569C682-1CB0-44EE-ACCF-716F0A8C58FA}" type="presParOf" srcId="{575D92E6-1A8D-4C6A-BA8E-438659C92A93}" destId="{08DE6DDB-46CE-4D02-9EFC-74F39D714A8D}" srcOrd="0" destOrd="0" presId="urn:microsoft.com/office/officeart/2008/layout/LinedList"/>
    <dgm:cxn modelId="{34686987-7C86-44BB-91B1-AAE02B2264AA}" type="presParOf" srcId="{575D92E6-1A8D-4C6A-BA8E-438659C92A93}" destId="{DFAA67EF-8EF5-4054-BDA9-A8798EED8AFE}" srcOrd="1" destOrd="0" presId="urn:microsoft.com/office/officeart/2008/layout/LinedList"/>
    <dgm:cxn modelId="{2057C914-344C-4088-8046-768D18FDFFAA}" type="presParOf" srcId="{3D5228FA-AD82-48F2-9570-9AD376EA5356}" destId="{5EB8C47E-012F-4088-9276-78F5CBE7D039}" srcOrd="18" destOrd="0" presId="urn:microsoft.com/office/officeart/2008/layout/LinedList"/>
    <dgm:cxn modelId="{BB65457D-A43F-4E87-BA9B-68D54892F8B9}" type="presParOf" srcId="{3D5228FA-AD82-48F2-9570-9AD376EA5356}" destId="{8459ABC4-CBC7-48BE-8B19-DC60C562D175}" srcOrd="19" destOrd="0" presId="urn:microsoft.com/office/officeart/2008/layout/LinedList"/>
    <dgm:cxn modelId="{04AFD5AD-FC42-415D-AE4D-55DA2F7EC3E1}" type="presParOf" srcId="{8459ABC4-CBC7-48BE-8B19-DC60C562D175}" destId="{F2AE7819-A0EA-47FD-AD4E-247611E90630}" srcOrd="0" destOrd="0" presId="urn:microsoft.com/office/officeart/2008/layout/LinedList"/>
    <dgm:cxn modelId="{D61148FE-0003-4B6D-B4AF-C2AB441A5B4C}" type="presParOf" srcId="{8459ABC4-CBC7-48BE-8B19-DC60C562D175}" destId="{A88D1136-3AEE-41E3-8D9E-C99237DF949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10B4B1EA-30B5-493A-9C58-4565E4AF078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0969ECE-639D-45EB-85CC-10423E9693B8}">
      <dgm:prSet custT="1"/>
      <dgm:spPr/>
      <dgm:t>
        <a:bodyPr/>
        <a:lstStyle/>
        <a:p>
          <a:r>
            <a:rPr lang="en-GB" sz="2000" dirty="0"/>
            <a:t>Traditionally when prioritising and scheduling tasks, analysts would use Complexity and Time as key factors</a:t>
          </a:r>
          <a:endParaRPr lang="en-US" sz="2000" dirty="0"/>
        </a:p>
      </dgm:t>
    </dgm:pt>
    <dgm:pt modelId="{3EF5721D-04EA-40FA-BBCB-E9246749F7A2}" type="parTrans" cxnId="{18BAADAD-D079-41D1-9DBB-08A36E43E9C0}">
      <dgm:prSet/>
      <dgm:spPr/>
      <dgm:t>
        <a:bodyPr/>
        <a:lstStyle/>
        <a:p>
          <a:endParaRPr lang="en-US"/>
        </a:p>
      </dgm:t>
    </dgm:pt>
    <dgm:pt modelId="{E4F1BF3C-8900-4003-B727-2AF38CDF7286}" type="sibTrans" cxnId="{18BAADAD-D079-41D1-9DBB-08A36E43E9C0}">
      <dgm:prSet/>
      <dgm:spPr/>
      <dgm:t>
        <a:bodyPr/>
        <a:lstStyle/>
        <a:p>
          <a:endParaRPr lang="en-US"/>
        </a:p>
      </dgm:t>
    </dgm:pt>
    <dgm:pt modelId="{29CC8185-DA0B-4BC3-B88E-6C35A9488193}">
      <dgm:prSet custT="1"/>
      <dgm:spPr/>
      <dgm:t>
        <a:bodyPr/>
        <a:lstStyle/>
        <a:p>
          <a:r>
            <a:rPr lang="en-GB" sz="2000" dirty="0"/>
            <a:t>This has proven to be a unsatisfactory way of prioritising and scheduling workloads</a:t>
          </a:r>
          <a:endParaRPr lang="en-US" sz="2000" dirty="0"/>
        </a:p>
      </dgm:t>
    </dgm:pt>
    <dgm:pt modelId="{F4998E24-A7D0-4B05-A29F-622AA6758697}" type="parTrans" cxnId="{FCB6DEB5-02D0-49BC-B394-AAE62C0A33B6}">
      <dgm:prSet/>
      <dgm:spPr/>
      <dgm:t>
        <a:bodyPr/>
        <a:lstStyle/>
        <a:p>
          <a:endParaRPr lang="en-US"/>
        </a:p>
      </dgm:t>
    </dgm:pt>
    <dgm:pt modelId="{20A0AAA9-A4F1-4FD8-9435-8430546255C9}" type="sibTrans" cxnId="{FCB6DEB5-02D0-49BC-B394-AAE62C0A33B6}">
      <dgm:prSet/>
      <dgm:spPr/>
      <dgm:t>
        <a:bodyPr/>
        <a:lstStyle/>
        <a:p>
          <a:endParaRPr lang="en-US"/>
        </a:p>
      </dgm:t>
    </dgm:pt>
    <dgm:pt modelId="{B3875BED-B02C-4E4C-B332-A300E614D2D1}">
      <dgm:prSet custT="1"/>
      <dgm:spPr/>
      <dgm:t>
        <a:bodyPr/>
        <a:lstStyle/>
        <a:p>
          <a:r>
            <a:rPr lang="en-GB" sz="2000" dirty="0"/>
            <a:t>Recommended approach – </a:t>
          </a:r>
          <a:br>
            <a:rPr lang="en-GB" sz="2000" dirty="0"/>
          </a:br>
          <a:r>
            <a:rPr lang="en-GB" sz="2000" b="1" dirty="0"/>
            <a:t>story points</a:t>
          </a:r>
          <a:endParaRPr lang="en-US" sz="2000" b="1" dirty="0"/>
        </a:p>
      </dgm:t>
    </dgm:pt>
    <dgm:pt modelId="{3F86F2FB-92E3-4B64-B8CC-8234A54CD2E3}" type="parTrans" cxnId="{06869170-61E2-4138-97BE-2AA2C8BAF554}">
      <dgm:prSet/>
      <dgm:spPr/>
      <dgm:t>
        <a:bodyPr/>
        <a:lstStyle/>
        <a:p>
          <a:endParaRPr lang="en-US"/>
        </a:p>
      </dgm:t>
    </dgm:pt>
    <dgm:pt modelId="{E1152ED6-7FBC-4761-984F-3A8360C17ED5}" type="sibTrans" cxnId="{06869170-61E2-4138-97BE-2AA2C8BAF554}">
      <dgm:prSet/>
      <dgm:spPr/>
      <dgm:t>
        <a:bodyPr/>
        <a:lstStyle/>
        <a:p>
          <a:endParaRPr lang="en-US"/>
        </a:p>
      </dgm:t>
    </dgm:pt>
    <dgm:pt modelId="{E51F2DB2-2441-4122-8B7C-31969E6B1D5F}">
      <dgm:prSet/>
      <dgm:spPr/>
      <dgm:t>
        <a:bodyPr/>
        <a:lstStyle/>
        <a:p>
          <a:r>
            <a:rPr lang="en-GB" b="1" dirty="0"/>
            <a:t>A value assigned that represents its complexity and time to deliver</a:t>
          </a:r>
          <a:endParaRPr lang="en-US" b="1" dirty="0"/>
        </a:p>
      </dgm:t>
    </dgm:pt>
    <dgm:pt modelId="{FADA55BD-7754-45C4-BDD4-6DF9F5EA7C2B}" type="parTrans" cxnId="{9F064803-6CC0-4A8B-884D-869B83A17F68}">
      <dgm:prSet/>
      <dgm:spPr/>
      <dgm:t>
        <a:bodyPr/>
        <a:lstStyle/>
        <a:p>
          <a:endParaRPr lang="en-US"/>
        </a:p>
      </dgm:t>
    </dgm:pt>
    <dgm:pt modelId="{E776B4C0-1A21-461D-A827-C696E2F990F3}" type="sibTrans" cxnId="{9F064803-6CC0-4A8B-884D-869B83A17F68}">
      <dgm:prSet/>
      <dgm:spPr/>
      <dgm:t>
        <a:bodyPr/>
        <a:lstStyle/>
        <a:p>
          <a:endParaRPr lang="en-US"/>
        </a:p>
      </dgm:t>
    </dgm:pt>
    <dgm:pt modelId="{0F5DE05D-E7D3-4E67-81E5-1B03638E4E39}" type="pres">
      <dgm:prSet presAssocID="{10B4B1EA-30B5-493A-9C58-4565E4AF0785}" presName="root" presStyleCnt="0">
        <dgm:presLayoutVars>
          <dgm:dir/>
          <dgm:resizeHandles val="exact"/>
        </dgm:presLayoutVars>
      </dgm:prSet>
      <dgm:spPr/>
    </dgm:pt>
    <dgm:pt modelId="{8A5B7FA3-CA3A-4932-864D-D3C6E71D8531}" type="pres">
      <dgm:prSet presAssocID="{E0969ECE-639D-45EB-85CC-10423E9693B8}" presName="compNode" presStyleCnt="0"/>
      <dgm:spPr/>
    </dgm:pt>
    <dgm:pt modelId="{8320C74D-4605-48F4-AA17-594229D0C1E4}" type="pres">
      <dgm:prSet presAssocID="{E0969ECE-639D-45EB-85CC-10423E9693B8}" presName="bgRect" presStyleLbl="bgShp" presStyleIdx="0" presStyleCnt="3"/>
      <dgm:spPr>
        <a:solidFill>
          <a:schemeClr val="accent5">
            <a:lumMod val="20000"/>
            <a:lumOff val="80000"/>
          </a:schemeClr>
        </a:solidFill>
      </dgm:spPr>
    </dgm:pt>
    <dgm:pt modelId="{6FD77588-91EE-4CEB-B2B1-9437BB235443}" type="pres">
      <dgm:prSet presAssocID="{E0969ECE-639D-45EB-85CC-10423E9693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C7C67760-A986-4E82-A317-8681AFBA6F16}" type="pres">
      <dgm:prSet presAssocID="{E0969ECE-639D-45EB-85CC-10423E9693B8}" presName="spaceRect" presStyleCnt="0"/>
      <dgm:spPr/>
    </dgm:pt>
    <dgm:pt modelId="{E495B465-A1E1-4BF0-AE23-48E4853939F3}" type="pres">
      <dgm:prSet presAssocID="{E0969ECE-639D-45EB-85CC-10423E9693B8}" presName="parTx" presStyleLbl="revTx" presStyleIdx="0" presStyleCnt="4">
        <dgm:presLayoutVars>
          <dgm:chMax val="0"/>
          <dgm:chPref val="0"/>
        </dgm:presLayoutVars>
      </dgm:prSet>
      <dgm:spPr/>
    </dgm:pt>
    <dgm:pt modelId="{A75C21F0-1B24-4A15-B948-C0501FFF67AB}" type="pres">
      <dgm:prSet presAssocID="{E4F1BF3C-8900-4003-B727-2AF38CDF7286}" presName="sibTrans" presStyleCnt="0"/>
      <dgm:spPr/>
    </dgm:pt>
    <dgm:pt modelId="{30FCC7B4-9B2A-414B-9832-41D9B729D306}" type="pres">
      <dgm:prSet presAssocID="{29CC8185-DA0B-4BC3-B88E-6C35A9488193}" presName="compNode" presStyleCnt="0"/>
      <dgm:spPr/>
    </dgm:pt>
    <dgm:pt modelId="{E06B54F2-1314-4122-818D-E264817C2306}" type="pres">
      <dgm:prSet presAssocID="{29CC8185-DA0B-4BC3-B88E-6C35A9488193}" presName="bgRect" presStyleLbl="bgShp" presStyleIdx="1" presStyleCnt="3"/>
      <dgm:spPr>
        <a:solidFill>
          <a:schemeClr val="accent5">
            <a:lumMod val="20000"/>
            <a:lumOff val="80000"/>
          </a:schemeClr>
        </a:solidFill>
      </dgm:spPr>
    </dgm:pt>
    <dgm:pt modelId="{0CADF788-65DB-4B32-8314-DD777B61C1CE}" type="pres">
      <dgm:prSet presAssocID="{29CC8185-DA0B-4BC3-B88E-6C35A94881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thly calendar"/>
        </a:ext>
      </dgm:extLst>
    </dgm:pt>
    <dgm:pt modelId="{15832A49-75A5-4247-9402-41A3395B36FA}" type="pres">
      <dgm:prSet presAssocID="{29CC8185-DA0B-4BC3-B88E-6C35A9488193}" presName="spaceRect" presStyleCnt="0"/>
      <dgm:spPr/>
    </dgm:pt>
    <dgm:pt modelId="{3CE64721-33AF-4754-845C-56DAE78DB457}" type="pres">
      <dgm:prSet presAssocID="{29CC8185-DA0B-4BC3-B88E-6C35A9488193}" presName="parTx" presStyleLbl="revTx" presStyleIdx="1" presStyleCnt="4">
        <dgm:presLayoutVars>
          <dgm:chMax val="0"/>
          <dgm:chPref val="0"/>
        </dgm:presLayoutVars>
      </dgm:prSet>
      <dgm:spPr/>
    </dgm:pt>
    <dgm:pt modelId="{ACE78ECA-4D24-403E-9165-1227B4BE8BFD}" type="pres">
      <dgm:prSet presAssocID="{20A0AAA9-A4F1-4FD8-9435-8430546255C9}" presName="sibTrans" presStyleCnt="0"/>
      <dgm:spPr/>
    </dgm:pt>
    <dgm:pt modelId="{D01B246A-2011-4210-985B-B5BE8AC724B0}" type="pres">
      <dgm:prSet presAssocID="{B3875BED-B02C-4E4C-B332-A300E614D2D1}" presName="compNode" presStyleCnt="0"/>
      <dgm:spPr/>
    </dgm:pt>
    <dgm:pt modelId="{30D8AE82-1F8B-4E98-9245-2D421C91AC57}" type="pres">
      <dgm:prSet presAssocID="{B3875BED-B02C-4E4C-B332-A300E614D2D1}" presName="bgRect" presStyleLbl="bgShp" presStyleIdx="2" presStyleCnt="3"/>
      <dgm:spPr>
        <a:solidFill>
          <a:schemeClr val="accent5">
            <a:lumMod val="20000"/>
            <a:lumOff val="80000"/>
          </a:schemeClr>
        </a:solidFill>
      </dgm:spPr>
    </dgm:pt>
    <dgm:pt modelId="{9D01D841-7AEE-4908-92B5-FA8821DD6624}" type="pres">
      <dgm:prSet presAssocID="{B3875BED-B02C-4E4C-B332-A300E614D2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906796E8-4200-4AF8-8FD3-6E42B2E4AA52}" type="pres">
      <dgm:prSet presAssocID="{B3875BED-B02C-4E4C-B332-A300E614D2D1}" presName="spaceRect" presStyleCnt="0"/>
      <dgm:spPr/>
    </dgm:pt>
    <dgm:pt modelId="{D121AA8E-03A1-49CA-B322-A244797CA1EB}" type="pres">
      <dgm:prSet presAssocID="{B3875BED-B02C-4E4C-B332-A300E614D2D1}" presName="parTx" presStyleLbl="revTx" presStyleIdx="2" presStyleCnt="4">
        <dgm:presLayoutVars>
          <dgm:chMax val="0"/>
          <dgm:chPref val="0"/>
        </dgm:presLayoutVars>
      </dgm:prSet>
      <dgm:spPr/>
    </dgm:pt>
    <dgm:pt modelId="{35D22719-2340-444C-B3BE-D791853A0375}" type="pres">
      <dgm:prSet presAssocID="{B3875BED-B02C-4E4C-B332-A300E614D2D1}" presName="desTx" presStyleLbl="revTx" presStyleIdx="3" presStyleCnt="4" custScaleX="97602">
        <dgm:presLayoutVars/>
      </dgm:prSet>
      <dgm:spPr/>
    </dgm:pt>
  </dgm:ptLst>
  <dgm:cxnLst>
    <dgm:cxn modelId="{9F064803-6CC0-4A8B-884D-869B83A17F68}" srcId="{B3875BED-B02C-4E4C-B332-A300E614D2D1}" destId="{E51F2DB2-2441-4122-8B7C-31969E6B1D5F}" srcOrd="0" destOrd="0" parTransId="{FADA55BD-7754-45C4-BDD4-6DF9F5EA7C2B}" sibTransId="{E776B4C0-1A21-461D-A827-C696E2F990F3}"/>
    <dgm:cxn modelId="{BB62410D-2565-4BD3-B2FC-CCD0CA905841}" type="presOf" srcId="{29CC8185-DA0B-4BC3-B88E-6C35A9488193}" destId="{3CE64721-33AF-4754-845C-56DAE78DB457}" srcOrd="0" destOrd="0" presId="urn:microsoft.com/office/officeart/2018/2/layout/IconVerticalSolidList"/>
    <dgm:cxn modelId="{4DBEDF5D-73AA-4A3A-A846-8F2A35CDA137}" type="presOf" srcId="{E51F2DB2-2441-4122-8B7C-31969E6B1D5F}" destId="{35D22719-2340-444C-B3BE-D791853A0375}" srcOrd="0" destOrd="0" presId="urn:microsoft.com/office/officeart/2018/2/layout/IconVerticalSolidList"/>
    <dgm:cxn modelId="{7411A668-1F9F-4AAB-9BC2-3ACE81CE31D4}" type="presOf" srcId="{E0969ECE-639D-45EB-85CC-10423E9693B8}" destId="{E495B465-A1E1-4BF0-AE23-48E4853939F3}" srcOrd="0" destOrd="0" presId="urn:microsoft.com/office/officeart/2018/2/layout/IconVerticalSolidList"/>
    <dgm:cxn modelId="{6BA3FC4D-4D55-4F1B-9526-F6ACBE8FB76F}" type="presOf" srcId="{10B4B1EA-30B5-493A-9C58-4565E4AF0785}" destId="{0F5DE05D-E7D3-4E67-81E5-1B03638E4E39}" srcOrd="0" destOrd="0" presId="urn:microsoft.com/office/officeart/2018/2/layout/IconVerticalSolidList"/>
    <dgm:cxn modelId="{06869170-61E2-4138-97BE-2AA2C8BAF554}" srcId="{10B4B1EA-30B5-493A-9C58-4565E4AF0785}" destId="{B3875BED-B02C-4E4C-B332-A300E614D2D1}" srcOrd="2" destOrd="0" parTransId="{3F86F2FB-92E3-4B64-B8CC-8234A54CD2E3}" sibTransId="{E1152ED6-7FBC-4761-984F-3A8360C17ED5}"/>
    <dgm:cxn modelId="{6D90D89A-F014-4579-BB22-67A8F4579667}" type="presOf" srcId="{B3875BED-B02C-4E4C-B332-A300E614D2D1}" destId="{D121AA8E-03A1-49CA-B322-A244797CA1EB}" srcOrd="0" destOrd="0" presId="urn:microsoft.com/office/officeart/2018/2/layout/IconVerticalSolidList"/>
    <dgm:cxn modelId="{18BAADAD-D079-41D1-9DBB-08A36E43E9C0}" srcId="{10B4B1EA-30B5-493A-9C58-4565E4AF0785}" destId="{E0969ECE-639D-45EB-85CC-10423E9693B8}" srcOrd="0" destOrd="0" parTransId="{3EF5721D-04EA-40FA-BBCB-E9246749F7A2}" sibTransId="{E4F1BF3C-8900-4003-B727-2AF38CDF7286}"/>
    <dgm:cxn modelId="{FCB6DEB5-02D0-49BC-B394-AAE62C0A33B6}" srcId="{10B4B1EA-30B5-493A-9C58-4565E4AF0785}" destId="{29CC8185-DA0B-4BC3-B88E-6C35A9488193}" srcOrd="1" destOrd="0" parTransId="{F4998E24-A7D0-4B05-A29F-622AA6758697}" sibTransId="{20A0AAA9-A4F1-4FD8-9435-8430546255C9}"/>
    <dgm:cxn modelId="{1EFFC109-9176-441A-AF2F-6B924C26957B}" type="presParOf" srcId="{0F5DE05D-E7D3-4E67-81E5-1B03638E4E39}" destId="{8A5B7FA3-CA3A-4932-864D-D3C6E71D8531}" srcOrd="0" destOrd="0" presId="urn:microsoft.com/office/officeart/2018/2/layout/IconVerticalSolidList"/>
    <dgm:cxn modelId="{DC38E9F3-3A09-4754-91C7-E364CDC2206A}" type="presParOf" srcId="{8A5B7FA3-CA3A-4932-864D-D3C6E71D8531}" destId="{8320C74D-4605-48F4-AA17-594229D0C1E4}" srcOrd="0" destOrd="0" presId="urn:microsoft.com/office/officeart/2018/2/layout/IconVerticalSolidList"/>
    <dgm:cxn modelId="{D4E489C0-4F12-4C4C-BF4E-8C11EEDC837C}" type="presParOf" srcId="{8A5B7FA3-CA3A-4932-864D-D3C6E71D8531}" destId="{6FD77588-91EE-4CEB-B2B1-9437BB235443}" srcOrd="1" destOrd="0" presId="urn:microsoft.com/office/officeart/2018/2/layout/IconVerticalSolidList"/>
    <dgm:cxn modelId="{36BB1913-7944-4690-8B8B-3E9806552A9D}" type="presParOf" srcId="{8A5B7FA3-CA3A-4932-864D-D3C6E71D8531}" destId="{C7C67760-A986-4E82-A317-8681AFBA6F16}" srcOrd="2" destOrd="0" presId="urn:microsoft.com/office/officeart/2018/2/layout/IconVerticalSolidList"/>
    <dgm:cxn modelId="{B8752E83-1560-459A-8B85-9BF8C21029E0}" type="presParOf" srcId="{8A5B7FA3-CA3A-4932-864D-D3C6E71D8531}" destId="{E495B465-A1E1-4BF0-AE23-48E4853939F3}" srcOrd="3" destOrd="0" presId="urn:microsoft.com/office/officeart/2018/2/layout/IconVerticalSolidList"/>
    <dgm:cxn modelId="{A195C0BD-E09C-4C09-956E-A3037950B762}" type="presParOf" srcId="{0F5DE05D-E7D3-4E67-81E5-1B03638E4E39}" destId="{A75C21F0-1B24-4A15-B948-C0501FFF67AB}" srcOrd="1" destOrd="0" presId="urn:microsoft.com/office/officeart/2018/2/layout/IconVerticalSolidList"/>
    <dgm:cxn modelId="{BA743C8D-8865-45CF-955E-246A94A2F2B6}" type="presParOf" srcId="{0F5DE05D-E7D3-4E67-81E5-1B03638E4E39}" destId="{30FCC7B4-9B2A-414B-9832-41D9B729D306}" srcOrd="2" destOrd="0" presId="urn:microsoft.com/office/officeart/2018/2/layout/IconVerticalSolidList"/>
    <dgm:cxn modelId="{12564B43-2704-4A27-9437-C077351F1BC2}" type="presParOf" srcId="{30FCC7B4-9B2A-414B-9832-41D9B729D306}" destId="{E06B54F2-1314-4122-818D-E264817C2306}" srcOrd="0" destOrd="0" presId="urn:microsoft.com/office/officeart/2018/2/layout/IconVerticalSolidList"/>
    <dgm:cxn modelId="{A93BFD28-5DA6-4C0B-AA9D-C969502E0112}" type="presParOf" srcId="{30FCC7B4-9B2A-414B-9832-41D9B729D306}" destId="{0CADF788-65DB-4B32-8314-DD777B61C1CE}" srcOrd="1" destOrd="0" presId="urn:microsoft.com/office/officeart/2018/2/layout/IconVerticalSolidList"/>
    <dgm:cxn modelId="{7E7F0373-3DCF-44D9-983E-CF763ED4FE90}" type="presParOf" srcId="{30FCC7B4-9B2A-414B-9832-41D9B729D306}" destId="{15832A49-75A5-4247-9402-41A3395B36FA}" srcOrd="2" destOrd="0" presId="urn:microsoft.com/office/officeart/2018/2/layout/IconVerticalSolidList"/>
    <dgm:cxn modelId="{4D87F19E-E14C-4A70-9F01-1FA2707FB8BC}" type="presParOf" srcId="{30FCC7B4-9B2A-414B-9832-41D9B729D306}" destId="{3CE64721-33AF-4754-845C-56DAE78DB457}" srcOrd="3" destOrd="0" presId="urn:microsoft.com/office/officeart/2018/2/layout/IconVerticalSolidList"/>
    <dgm:cxn modelId="{FE71FD76-0173-4B2E-B068-345FE067921A}" type="presParOf" srcId="{0F5DE05D-E7D3-4E67-81E5-1B03638E4E39}" destId="{ACE78ECA-4D24-403E-9165-1227B4BE8BFD}" srcOrd="3" destOrd="0" presId="urn:microsoft.com/office/officeart/2018/2/layout/IconVerticalSolidList"/>
    <dgm:cxn modelId="{BCD6DE57-AFCB-42A8-A581-23EE6349ED44}" type="presParOf" srcId="{0F5DE05D-E7D3-4E67-81E5-1B03638E4E39}" destId="{D01B246A-2011-4210-985B-B5BE8AC724B0}" srcOrd="4" destOrd="0" presId="urn:microsoft.com/office/officeart/2018/2/layout/IconVerticalSolidList"/>
    <dgm:cxn modelId="{F513FB42-45BC-4CA8-B69B-63B7E06773A5}" type="presParOf" srcId="{D01B246A-2011-4210-985B-B5BE8AC724B0}" destId="{30D8AE82-1F8B-4E98-9245-2D421C91AC57}" srcOrd="0" destOrd="0" presId="urn:microsoft.com/office/officeart/2018/2/layout/IconVerticalSolidList"/>
    <dgm:cxn modelId="{61C4D109-658F-4954-842B-12FE8E2055A1}" type="presParOf" srcId="{D01B246A-2011-4210-985B-B5BE8AC724B0}" destId="{9D01D841-7AEE-4908-92B5-FA8821DD6624}" srcOrd="1" destOrd="0" presId="urn:microsoft.com/office/officeart/2018/2/layout/IconVerticalSolidList"/>
    <dgm:cxn modelId="{12D7FC9D-D944-406E-B9DC-F73EF04E2BA1}" type="presParOf" srcId="{D01B246A-2011-4210-985B-B5BE8AC724B0}" destId="{906796E8-4200-4AF8-8FD3-6E42B2E4AA52}" srcOrd="2" destOrd="0" presId="urn:microsoft.com/office/officeart/2018/2/layout/IconVerticalSolidList"/>
    <dgm:cxn modelId="{BF5347A4-8D9F-43D3-9DA9-0B00F5375026}" type="presParOf" srcId="{D01B246A-2011-4210-985B-B5BE8AC724B0}" destId="{D121AA8E-03A1-49CA-B322-A244797CA1EB}" srcOrd="3" destOrd="0" presId="urn:microsoft.com/office/officeart/2018/2/layout/IconVerticalSolidList"/>
    <dgm:cxn modelId="{96150F8E-55E8-4BC2-BB48-21324D6B7802}" type="presParOf" srcId="{D01B246A-2011-4210-985B-B5BE8AC724B0}" destId="{35D22719-2340-444C-B3BE-D791853A037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E83855-DC70-44F1-BA81-6E66E614AB2B}" type="doc">
      <dgm:prSet loTypeId="urn:microsoft.com/office/officeart/2005/8/layout/hProcess9" loCatId="process" qsTypeId="urn:microsoft.com/office/officeart/2005/8/quickstyle/simple1" qsCatId="simple" csTypeId="urn:microsoft.com/office/officeart/2005/8/colors/colorful1#1" csCatId="colorful" phldr="1"/>
      <dgm:spPr/>
      <dgm:t>
        <a:bodyPr/>
        <a:lstStyle/>
        <a:p>
          <a:endParaRPr lang="en-GB"/>
        </a:p>
      </dgm:t>
    </dgm:pt>
    <dgm:pt modelId="{F08BE02C-F477-4B85-919F-31D219DF3E23}">
      <dgm:prSet phldrT="[Text]"/>
      <dgm:spPr>
        <a:ln>
          <a:noFill/>
        </a:ln>
      </dgm:spPr>
      <dgm:t>
        <a:bodyPr/>
        <a:lstStyle/>
        <a:p>
          <a:r>
            <a:rPr lang="en-US" dirty="0">
              <a:solidFill>
                <a:srgbClr val="004050"/>
              </a:solidFill>
              <a:latin typeface="+mn-lt"/>
              <a:cs typeface="Segoe UI" panose="020B0502040204020203" pitchFamily="34" charset="0"/>
            </a:rPr>
            <a:t>Values</a:t>
          </a:r>
          <a:endParaRPr lang="en-GB" dirty="0">
            <a:solidFill>
              <a:srgbClr val="004050"/>
            </a:solidFill>
            <a:latin typeface="+mn-lt"/>
          </a:endParaRPr>
        </a:p>
      </dgm:t>
    </dgm:pt>
    <dgm:pt modelId="{3744E29D-39A3-41F3-8882-52E919B6D4C6}" type="parTrans" cxnId="{1CC80347-B3DB-4C5C-BC67-318DF5C45837}">
      <dgm:prSet/>
      <dgm:spPr/>
      <dgm:t>
        <a:bodyPr/>
        <a:lstStyle/>
        <a:p>
          <a:endParaRPr lang="en-GB">
            <a:latin typeface="+mn-lt"/>
          </a:endParaRPr>
        </a:p>
      </dgm:t>
    </dgm:pt>
    <dgm:pt modelId="{C25058B5-A868-4C9A-8293-6DCA0B9AEC5E}" type="sibTrans" cxnId="{1CC80347-B3DB-4C5C-BC67-318DF5C45837}">
      <dgm:prSet/>
      <dgm:spPr/>
      <dgm:t>
        <a:bodyPr/>
        <a:lstStyle/>
        <a:p>
          <a:endParaRPr lang="en-GB">
            <a:latin typeface="+mn-lt"/>
          </a:endParaRPr>
        </a:p>
      </dgm:t>
    </dgm:pt>
    <dgm:pt modelId="{D2B0BAA9-5204-459D-B633-569B2D2EAC20}">
      <dgm:prSet phldrT="[Text]"/>
      <dgm:spPr>
        <a:solidFill>
          <a:schemeClr val="accent6"/>
        </a:solidFill>
        <a:ln>
          <a:noFill/>
        </a:ln>
      </dgm:spPr>
      <dgm:t>
        <a:bodyPr/>
        <a:lstStyle/>
        <a:p>
          <a:r>
            <a:rPr lang="en-US" dirty="0">
              <a:latin typeface="+mn-lt"/>
              <a:cs typeface="Segoe UI" panose="020B0502040204020203" pitchFamily="34" charset="0"/>
            </a:rPr>
            <a:t>Principles</a:t>
          </a:r>
          <a:endParaRPr lang="en-GB" dirty="0">
            <a:latin typeface="+mn-lt"/>
          </a:endParaRPr>
        </a:p>
      </dgm:t>
    </dgm:pt>
    <dgm:pt modelId="{66EA48CB-AF2A-470B-8A91-B0CAE9F56DCE}" type="parTrans" cxnId="{C65D02C7-FCEA-400A-A493-E2B85240F3CF}">
      <dgm:prSet/>
      <dgm:spPr/>
      <dgm:t>
        <a:bodyPr/>
        <a:lstStyle/>
        <a:p>
          <a:endParaRPr lang="en-GB">
            <a:latin typeface="+mn-lt"/>
          </a:endParaRPr>
        </a:p>
      </dgm:t>
    </dgm:pt>
    <dgm:pt modelId="{4DB0563D-CDE8-4024-9211-8684EBA07416}" type="sibTrans" cxnId="{C65D02C7-FCEA-400A-A493-E2B85240F3CF}">
      <dgm:prSet/>
      <dgm:spPr/>
      <dgm:t>
        <a:bodyPr/>
        <a:lstStyle/>
        <a:p>
          <a:endParaRPr lang="en-GB">
            <a:latin typeface="+mn-lt"/>
          </a:endParaRPr>
        </a:p>
      </dgm:t>
    </dgm:pt>
    <dgm:pt modelId="{EB31D293-8C4C-4999-BAAA-4F36CD3F9F3C}">
      <dgm:prSet phldrT="[Text]"/>
      <dgm:spPr>
        <a:solidFill>
          <a:schemeClr val="accent3"/>
        </a:solidFill>
        <a:ln>
          <a:noFill/>
        </a:ln>
      </dgm:spPr>
      <dgm:t>
        <a:bodyPr/>
        <a:lstStyle/>
        <a:p>
          <a:r>
            <a:rPr lang="en-US" dirty="0">
              <a:latin typeface="+mn-lt"/>
              <a:cs typeface="Segoe UI" panose="020B0502040204020203" pitchFamily="34" charset="0"/>
            </a:rPr>
            <a:t>Practices</a:t>
          </a:r>
          <a:endParaRPr lang="en-GB" dirty="0">
            <a:latin typeface="+mn-lt"/>
          </a:endParaRPr>
        </a:p>
      </dgm:t>
    </dgm:pt>
    <dgm:pt modelId="{A8BB851B-EAFB-48EB-9BE5-617466325BAD}" type="parTrans" cxnId="{89421C89-7ACC-4A73-BCCB-C91A6CE673FC}">
      <dgm:prSet/>
      <dgm:spPr/>
      <dgm:t>
        <a:bodyPr/>
        <a:lstStyle/>
        <a:p>
          <a:endParaRPr lang="en-GB">
            <a:latin typeface="+mn-lt"/>
          </a:endParaRPr>
        </a:p>
      </dgm:t>
    </dgm:pt>
    <dgm:pt modelId="{1797A82C-B3A4-4BC8-8791-3D267E24DA3D}" type="sibTrans" cxnId="{89421C89-7ACC-4A73-BCCB-C91A6CE673FC}">
      <dgm:prSet/>
      <dgm:spPr/>
      <dgm:t>
        <a:bodyPr/>
        <a:lstStyle/>
        <a:p>
          <a:endParaRPr lang="en-GB">
            <a:latin typeface="+mn-lt"/>
          </a:endParaRPr>
        </a:p>
      </dgm:t>
    </dgm:pt>
    <dgm:pt modelId="{875ECCCD-9923-4FF1-BAA5-09EB8336C02A}">
      <dgm:prSet phldrT="[Text]"/>
      <dgm:spPr>
        <a:solidFill>
          <a:schemeClr val="accent4"/>
        </a:solidFill>
        <a:ln>
          <a:noFill/>
        </a:ln>
      </dgm:spPr>
      <dgm:t>
        <a:bodyPr/>
        <a:lstStyle/>
        <a:p>
          <a:r>
            <a:rPr lang="en-US" dirty="0">
              <a:latin typeface="+mn-lt"/>
              <a:cs typeface="Segoe UI" panose="020B0502040204020203" pitchFamily="34" charset="0"/>
            </a:rPr>
            <a:t>Rules</a:t>
          </a:r>
          <a:endParaRPr lang="en-GB" dirty="0">
            <a:latin typeface="+mn-lt"/>
          </a:endParaRPr>
        </a:p>
      </dgm:t>
    </dgm:pt>
    <dgm:pt modelId="{A8695649-7C61-4F58-8A0F-7F272199840F}" type="parTrans" cxnId="{AE4F02C3-2E27-4096-ADD8-5BB76D8AFBDC}">
      <dgm:prSet/>
      <dgm:spPr/>
      <dgm:t>
        <a:bodyPr/>
        <a:lstStyle/>
        <a:p>
          <a:endParaRPr lang="en-GB">
            <a:latin typeface="+mn-lt"/>
          </a:endParaRPr>
        </a:p>
      </dgm:t>
    </dgm:pt>
    <dgm:pt modelId="{0D35134B-4FE4-4DB8-9D26-4E8C83941837}" type="sibTrans" cxnId="{AE4F02C3-2E27-4096-ADD8-5BB76D8AFBDC}">
      <dgm:prSet/>
      <dgm:spPr/>
      <dgm:t>
        <a:bodyPr/>
        <a:lstStyle/>
        <a:p>
          <a:endParaRPr lang="en-GB">
            <a:latin typeface="+mn-lt"/>
          </a:endParaRPr>
        </a:p>
      </dgm:t>
    </dgm:pt>
    <dgm:pt modelId="{65410A0F-84FB-47F5-88CF-5A24DD97DEFC}" type="pres">
      <dgm:prSet presAssocID="{6BE83855-DC70-44F1-BA81-6E66E614AB2B}" presName="CompostProcess" presStyleCnt="0">
        <dgm:presLayoutVars>
          <dgm:dir/>
          <dgm:resizeHandles val="exact"/>
        </dgm:presLayoutVars>
      </dgm:prSet>
      <dgm:spPr/>
    </dgm:pt>
    <dgm:pt modelId="{86DE9D52-D282-4911-96AD-628717CE7B3E}" type="pres">
      <dgm:prSet presAssocID="{6BE83855-DC70-44F1-BA81-6E66E614AB2B}" presName="arrow" presStyleLbl="bgShp" presStyleIdx="0" presStyleCnt="1"/>
      <dgm:spPr>
        <a:solidFill>
          <a:schemeClr val="tx1"/>
        </a:solidFill>
      </dgm:spPr>
    </dgm:pt>
    <dgm:pt modelId="{3C1EBB9A-FB62-4A0E-B30D-A889A015D51C}" type="pres">
      <dgm:prSet presAssocID="{6BE83855-DC70-44F1-BA81-6E66E614AB2B}" presName="linearProcess" presStyleCnt="0"/>
      <dgm:spPr/>
    </dgm:pt>
    <dgm:pt modelId="{5ACA980C-3F44-4B18-B257-B05723B8B894}" type="pres">
      <dgm:prSet presAssocID="{F08BE02C-F477-4B85-919F-31D219DF3E23}" presName="textNode" presStyleLbl="node1" presStyleIdx="0" presStyleCnt="4" custScaleX="85706" custScaleY="103861">
        <dgm:presLayoutVars>
          <dgm:bulletEnabled val="1"/>
        </dgm:presLayoutVars>
      </dgm:prSet>
      <dgm:spPr/>
    </dgm:pt>
    <dgm:pt modelId="{6D916B0A-69CF-4AB2-AE3E-3F8F7ED93145}" type="pres">
      <dgm:prSet presAssocID="{C25058B5-A868-4C9A-8293-6DCA0B9AEC5E}" presName="sibTrans" presStyleCnt="0"/>
      <dgm:spPr/>
    </dgm:pt>
    <dgm:pt modelId="{AF0F5F21-38DF-44A4-88CD-043F114186B5}" type="pres">
      <dgm:prSet presAssocID="{D2B0BAA9-5204-459D-B633-569B2D2EAC20}" presName="textNode" presStyleLbl="node1" presStyleIdx="1" presStyleCnt="4" custScaleX="75981" custScaleY="83269">
        <dgm:presLayoutVars>
          <dgm:bulletEnabled val="1"/>
        </dgm:presLayoutVars>
      </dgm:prSet>
      <dgm:spPr/>
    </dgm:pt>
    <dgm:pt modelId="{C8F892E9-CF4C-424A-9847-69A1A5BD522A}" type="pres">
      <dgm:prSet presAssocID="{4DB0563D-CDE8-4024-9211-8684EBA07416}" presName="sibTrans" presStyleCnt="0"/>
      <dgm:spPr/>
    </dgm:pt>
    <dgm:pt modelId="{FED90EF3-E9F5-4095-8671-714AAF10ED7B}" type="pres">
      <dgm:prSet presAssocID="{EB31D293-8C4C-4999-BAAA-4F36CD3F9F3C}" presName="textNode" presStyleLbl="node1" presStyleIdx="2" presStyleCnt="4" custScaleX="57471" custScaleY="61730">
        <dgm:presLayoutVars>
          <dgm:bulletEnabled val="1"/>
        </dgm:presLayoutVars>
      </dgm:prSet>
      <dgm:spPr/>
    </dgm:pt>
    <dgm:pt modelId="{8E7F518B-110A-4292-9A38-C364D8C2B12D}" type="pres">
      <dgm:prSet presAssocID="{1797A82C-B3A4-4BC8-8791-3D267E24DA3D}" presName="sibTrans" presStyleCnt="0"/>
      <dgm:spPr/>
    </dgm:pt>
    <dgm:pt modelId="{FA5D252E-8A73-470A-BF98-7A739B634AF5}" type="pres">
      <dgm:prSet presAssocID="{875ECCCD-9923-4FF1-BAA5-09EB8336C02A}" presName="textNode" presStyleLbl="node1" presStyleIdx="3" presStyleCnt="4" custScaleX="45824" custScaleY="53946">
        <dgm:presLayoutVars>
          <dgm:bulletEnabled val="1"/>
        </dgm:presLayoutVars>
      </dgm:prSet>
      <dgm:spPr/>
    </dgm:pt>
  </dgm:ptLst>
  <dgm:cxnLst>
    <dgm:cxn modelId="{0AD25616-47F5-4E4B-AE19-30422255BD4F}" type="presOf" srcId="{6BE83855-DC70-44F1-BA81-6E66E614AB2B}" destId="{65410A0F-84FB-47F5-88CF-5A24DD97DEFC}" srcOrd="0" destOrd="0" presId="urn:microsoft.com/office/officeart/2005/8/layout/hProcess9"/>
    <dgm:cxn modelId="{472EC33E-88CB-45B0-953D-6B40805905D7}" type="presOf" srcId="{F08BE02C-F477-4B85-919F-31D219DF3E23}" destId="{5ACA980C-3F44-4B18-B257-B05723B8B894}" srcOrd="0" destOrd="0" presId="urn:microsoft.com/office/officeart/2005/8/layout/hProcess9"/>
    <dgm:cxn modelId="{1CC80347-B3DB-4C5C-BC67-318DF5C45837}" srcId="{6BE83855-DC70-44F1-BA81-6E66E614AB2B}" destId="{F08BE02C-F477-4B85-919F-31D219DF3E23}" srcOrd="0" destOrd="0" parTransId="{3744E29D-39A3-41F3-8882-52E919B6D4C6}" sibTransId="{C25058B5-A868-4C9A-8293-6DCA0B9AEC5E}"/>
    <dgm:cxn modelId="{23945982-DDD9-4788-A328-DCE248B13863}" type="presOf" srcId="{EB31D293-8C4C-4999-BAAA-4F36CD3F9F3C}" destId="{FED90EF3-E9F5-4095-8671-714AAF10ED7B}" srcOrd="0" destOrd="0" presId="urn:microsoft.com/office/officeart/2005/8/layout/hProcess9"/>
    <dgm:cxn modelId="{91593085-E59B-4D6D-B780-CC56810DA3C9}" type="presOf" srcId="{D2B0BAA9-5204-459D-B633-569B2D2EAC20}" destId="{AF0F5F21-38DF-44A4-88CD-043F114186B5}" srcOrd="0" destOrd="0" presId="urn:microsoft.com/office/officeart/2005/8/layout/hProcess9"/>
    <dgm:cxn modelId="{89421C89-7ACC-4A73-BCCB-C91A6CE673FC}" srcId="{6BE83855-DC70-44F1-BA81-6E66E614AB2B}" destId="{EB31D293-8C4C-4999-BAAA-4F36CD3F9F3C}" srcOrd="2" destOrd="0" parTransId="{A8BB851B-EAFB-48EB-9BE5-617466325BAD}" sibTransId="{1797A82C-B3A4-4BC8-8791-3D267E24DA3D}"/>
    <dgm:cxn modelId="{D167A096-8318-48E9-9C6B-05C707726FB2}" type="presOf" srcId="{875ECCCD-9923-4FF1-BAA5-09EB8336C02A}" destId="{FA5D252E-8A73-470A-BF98-7A739B634AF5}" srcOrd="0" destOrd="0" presId="urn:microsoft.com/office/officeart/2005/8/layout/hProcess9"/>
    <dgm:cxn modelId="{AE4F02C3-2E27-4096-ADD8-5BB76D8AFBDC}" srcId="{6BE83855-DC70-44F1-BA81-6E66E614AB2B}" destId="{875ECCCD-9923-4FF1-BAA5-09EB8336C02A}" srcOrd="3" destOrd="0" parTransId="{A8695649-7C61-4F58-8A0F-7F272199840F}" sibTransId="{0D35134B-4FE4-4DB8-9D26-4E8C83941837}"/>
    <dgm:cxn modelId="{C65D02C7-FCEA-400A-A493-E2B85240F3CF}" srcId="{6BE83855-DC70-44F1-BA81-6E66E614AB2B}" destId="{D2B0BAA9-5204-459D-B633-569B2D2EAC20}" srcOrd="1" destOrd="0" parTransId="{66EA48CB-AF2A-470B-8A91-B0CAE9F56DCE}" sibTransId="{4DB0563D-CDE8-4024-9211-8684EBA07416}"/>
    <dgm:cxn modelId="{8D073B57-C6BC-4933-B6C3-28C7F6800C40}" type="presParOf" srcId="{65410A0F-84FB-47F5-88CF-5A24DD97DEFC}" destId="{86DE9D52-D282-4911-96AD-628717CE7B3E}" srcOrd="0" destOrd="0" presId="urn:microsoft.com/office/officeart/2005/8/layout/hProcess9"/>
    <dgm:cxn modelId="{048E0BFE-CD43-475F-8E82-8D64742A2308}" type="presParOf" srcId="{65410A0F-84FB-47F5-88CF-5A24DD97DEFC}" destId="{3C1EBB9A-FB62-4A0E-B30D-A889A015D51C}" srcOrd="1" destOrd="0" presId="urn:microsoft.com/office/officeart/2005/8/layout/hProcess9"/>
    <dgm:cxn modelId="{95E620B4-6B03-4DF2-9ED9-D9B5BB111567}" type="presParOf" srcId="{3C1EBB9A-FB62-4A0E-B30D-A889A015D51C}" destId="{5ACA980C-3F44-4B18-B257-B05723B8B894}" srcOrd="0" destOrd="0" presId="urn:microsoft.com/office/officeart/2005/8/layout/hProcess9"/>
    <dgm:cxn modelId="{A593CD62-123C-4BF2-96D2-605760BCEC22}" type="presParOf" srcId="{3C1EBB9A-FB62-4A0E-B30D-A889A015D51C}" destId="{6D916B0A-69CF-4AB2-AE3E-3F8F7ED93145}" srcOrd="1" destOrd="0" presId="urn:microsoft.com/office/officeart/2005/8/layout/hProcess9"/>
    <dgm:cxn modelId="{EDDEA20E-A8BD-4C4B-BCAC-81D3341798F2}" type="presParOf" srcId="{3C1EBB9A-FB62-4A0E-B30D-A889A015D51C}" destId="{AF0F5F21-38DF-44A4-88CD-043F114186B5}" srcOrd="2" destOrd="0" presId="urn:microsoft.com/office/officeart/2005/8/layout/hProcess9"/>
    <dgm:cxn modelId="{FDD34174-7C66-4CB4-8FB1-F8024BCE4982}" type="presParOf" srcId="{3C1EBB9A-FB62-4A0E-B30D-A889A015D51C}" destId="{C8F892E9-CF4C-424A-9847-69A1A5BD522A}" srcOrd="3" destOrd="0" presId="urn:microsoft.com/office/officeart/2005/8/layout/hProcess9"/>
    <dgm:cxn modelId="{7DA9BAD6-5721-4FB4-9B1D-9078CE3A3DB9}" type="presParOf" srcId="{3C1EBB9A-FB62-4A0E-B30D-A889A015D51C}" destId="{FED90EF3-E9F5-4095-8671-714AAF10ED7B}" srcOrd="4" destOrd="0" presId="urn:microsoft.com/office/officeart/2005/8/layout/hProcess9"/>
    <dgm:cxn modelId="{20F31EAA-EE44-48A9-BC06-5C8AE143A99E}" type="presParOf" srcId="{3C1EBB9A-FB62-4A0E-B30D-A889A015D51C}" destId="{8E7F518B-110A-4292-9A38-C364D8C2B12D}" srcOrd="5" destOrd="0" presId="urn:microsoft.com/office/officeart/2005/8/layout/hProcess9"/>
    <dgm:cxn modelId="{D2BEC2BB-828C-4009-83B9-603F80AF1C7A}" type="presParOf" srcId="{3C1EBB9A-FB62-4A0E-B30D-A889A015D51C}" destId="{FA5D252E-8A73-470A-BF98-7A739B634AF5}" srcOrd="6" destOrd="0" presId="urn:microsoft.com/office/officeart/2005/8/layout/hProcess9"/>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A562309-9C67-43DF-90D9-208C43EBCD1A}"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4BA1F73-4947-4BAF-86F5-45A15066A5F8}">
      <dgm:prSet/>
      <dgm:spPr/>
      <dgm:t>
        <a:bodyPr/>
        <a:lstStyle/>
        <a:p>
          <a:pPr>
            <a:lnSpc>
              <a:spcPct val="100000"/>
            </a:lnSpc>
          </a:pPr>
          <a:r>
            <a:rPr lang="en-GB"/>
            <a:t>What Agile Scrum is</a:t>
          </a:r>
          <a:endParaRPr lang="en-US"/>
        </a:p>
      </dgm:t>
    </dgm:pt>
    <dgm:pt modelId="{D6BD7F4A-0096-489D-B5E6-B868381BE527}" type="parTrans" cxnId="{B560E983-55CA-408F-A927-7DF4AC73D214}">
      <dgm:prSet/>
      <dgm:spPr/>
      <dgm:t>
        <a:bodyPr/>
        <a:lstStyle/>
        <a:p>
          <a:endParaRPr lang="en-US"/>
        </a:p>
      </dgm:t>
    </dgm:pt>
    <dgm:pt modelId="{703C228F-CC28-4150-B669-502805E7D48A}" type="sibTrans" cxnId="{B560E983-55CA-408F-A927-7DF4AC73D214}">
      <dgm:prSet/>
      <dgm:spPr/>
      <dgm:t>
        <a:bodyPr/>
        <a:lstStyle/>
        <a:p>
          <a:endParaRPr lang="en-US"/>
        </a:p>
      </dgm:t>
    </dgm:pt>
    <dgm:pt modelId="{79A0FCEB-5716-43B2-8DBA-0C8D2509B7A5}">
      <dgm:prSet/>
      <dgm:spPr/>
      <dgm:t>
        <a:bodyPr/>
        <a:lstStyle/>
        <a:p>
          <a:pPr>
            <a:lnSpc>
              <a:spcPct val="100000"/>
            </a:lnSpc>
          </a:pPr>
          <a:r>
            <a:rPr lang="en-GB"/>
            <a:t>What the product backlog</a:t>
          </a:r>
          <a:endParaRPr lang="en-US"/>
        </a:p>
      </dgm:t>
    </dgm:pt>
    <dgm:pt modelId="{37CCC212-7234-4A48-BDD8-7AF958C36C9A}" type="parTrans" cxnId="{9E8BBFD6-7BC0-4F70-90C3-8DB0CCD74B86}">
      <dgm:prSet/>
      <dgm:spPr/>
      <dgm:t>
        <a:bodyPr/>
        <a:lstStyle/>
        <a:p>
          <a:endParaRPr lang="en-US"/>
        </a:p>
      </dgm:t>
    </dgm:pt>
    <dgm:pt modelId="{A41350D9-8A30-4EE2-95B0-813A33855293}" type="sibTrans" cxnId="{9E8BBFD6-7BC0-4F70-90C3-8DB0CCD74B86}">
      <dgm:prSet/>
      <dgm:spPr/>
      <dgm:t>
        <a:bodyPr/>
        <a:lstStyle/>
        <a:p>
          <a:endParaRPr lang="en-US"/>
        </a:p>
      </dgm:t>
    </dgm:pt>
    <dgm:pt modelId="{9C4FADBF-B917-45F3-A11D-2D3F59B17C55}">
      <dgm:prSet/>
      <dgm:spPr/>
      <dgm:t>
        <a:bodyPr/>
        <a:lstStyle/>
        <a:p>
          <a:pPr>
            <a:lnSpc>
              <a:spcPct val="100000"/>
            </a:lnSpc>
          </a:pPr>
          <a:r>
            <a:rPr lang="en-GB"/>
            <a:t>Definition of Ready (DoR)</a:t>
          </a:r>
          <a:endParaRPr lang="en-US"/>
        </a:p>
      </dgm:t>
    </dgm:pt>
    <dgm:pt modelId="{38F95E43-493E-4E4B-BF2A-5CF3293D7488}" type="parTrans" cxnId="{9BBAAFFB-482C-4239-97DE-211FB075C6F7}">
      <dgm:prSet/>
      <dgm:spPr/>
      <dgm:t>
        <a:bodyPr/>
        <a:lstStyle/>
        <a:p>
          <a:endParaRPr lang="en-US"/>
        </a:p>
      </dgm:t>
    </dgm:pt>
    <dgm:pt modelId="{F3A6D6BF-D23F-4282-A996-4B91E1AF90AE}" type="sibTrans" cxnId="{9BBAAFFB-482C-4239-97DE-211FB075C6F7}">
      <dgm:prSet/>
      <dgm:spPr/>
      <dgm:t>
        <a:bodyPr/>
        <a:lstStyle/>
        <a:p>
          <a:endParaRPr lang="en-US"/>
        </a:p>
      </dgm:t>
    </dgm:pt>
    <dgm:pt modelId="{75AF2E3B-5A8A-4A4D-8315-DE32A4B3A0A3}">
      <dgm:prSet/>
      <dgm:spPr/>
      <dgm:t>
        <a:bodyPr/>
        <a:lstStyle/>
        <a:p>
          <a:pPr>
            <a:lnSpc>
              <a:spcPct val="100000"/>
            </a:lnSpc>
          </a:pPr>
          <a:r>
            <a:rPr lang="en-GB"/>
            <a:t>What is the sprint backlog</a:t>
          </a:r>
          <a:endParaRPr lang="en-US"/>
        </a:p>
      </dgm:t>
    </dgm:pt>
    <dgm:pt modelId="{AF3D859A-1438-422B-954C-E40482749485}" type="parTrans" cxnId="{D0DF070F-540D-4FD2-9913-6F6BFE2D2C5D}">
      <dgm:prSet/>
      <dgm:spPr/>
      <dgm:t>
        <a:bodyPr/>
        <a:lstStyle/>
        <a:p>
          <a:endParaRPr lang="en-US"/>
        </a:p>
      </dgm:t>
    </dgm:pt>
    <dgm:pt modelId="{062C203D-CED0-4854-AFAE-C3750FC69549}" type="sibTrans" cxnId="{D0DF070F-540D-4FD2-9913-6F6BFE2D2C5D}">
      <dgm:prSet/>
      <dgm:spPr/>
      <dgm:t>
        <a:bodyPr/>
        <a:lstStyle/>
        <a:p>
          <a:endParaRPr lang="en-US"/>
        </a:p>
      </dgm:t>
    </dgm:pt>
    <dgm:pt modelId="{080F29B2-23DB-4DE9-97C4-8F15F1614CCF}">
      <dgm:prSet/>
      <dgm:spPr/>
      <dgm:t>
        <a:bodyPr/>
        <a:lstStyle/>
        <a:p>
          <a:pPr>
            <a:lnSpc>
              <a:spcPct val="100000"/>
            </a:lnSpc>
          </a:pPr>
          <a:r>
            <a:rPr lang="en-GB"/>
            <a:t>Definition of Done (DoD)</a:t>
          </a:r>
          <a:endParaRPr lang="en-US"/>
        </a:p>
      </dgm:t>
    </dgm:pt>
    <dgm:pt modelId="{A9BCAA33-D793-409D-8D5C-F4A56BBC3F43}" type="parTrans" cxnId="{6375BA34-D701-41C5-869D-630FEC4DDEDA}">
      <dgm:prSet/>
      <dgm:spPr/>
      <dgm:t>
        <a:bodyPr/>
        <a:lstStyle/>
        <a:p>
          <a:endParaRPr lang="en-US"/>
        </a:p>
      </dgm:t>
    </dgm:pt>
    <dgm:pt modelId="{C75E2A39-5163-4FE9-B1E2-D6EF6E40EF57}" type="sibTrans" cxnId="{6375BA34-D701-41C5-869D-630FEC4DDEDA}">
      <dgm:prSet/>
      <dgm:spPr/>
      <dgm:t>
        <a:bodyPr/>
        <a:lstStyle/>
        <a:p>
          <a:endParaRPr lang="en-US"/>
        </a:p>
      </dgm:t>
    </dgm:pt>
    <dgm:pt modelId="{4F624C69-65BC-44EE-9A96-6C45297625C5}" type="pres">
      <dgm:prSet presAssocID="{7A562309-9C67-43DF-90D9-208C43EBCD1A}" presName="root" presStyleCnt="0">
        <dgm:presLayoutVars>
          <dgm:dir/>
          <dgm:resizeHandles val="exact"/>
        </dgm:presLayoutVars>
      </dgm:prSet>
      <dgm:spPr/>
    </dgm:pt>
    <dgm:pt modelId="{3483F7A2-87F0-413D-9421-FA534829CCBB}" type="pres">
      <dgm:prSet presAssocID="{E4BA1F73-4947-4BAF-86F5-45A15066A5F8}" presName="compNode" presStyleCnt="0"/>
      <dgm:spPr/>
    </dgm:pt>
    <dgm:pt modelId="{C7597D7F-8530-471D-85A9-5F37200F085B}" type="pres">
      <dgm:prSet presAssocID="{E4BA1F73-4947-4BAF-86F5-45A15066A5F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9192577E-9029-49CF-9B03-F531AB329F8E}" type="pres">
      <dgm:prSet presAssocID="{E4BA1F73-4947-4BAF-86F5-45A15066A5F8}" presName="spaceRect" presStyleCnt="0"/>
      <dgm:spPr/>
    </dgm:pt>
    <dgm:pt modelId="{37250950-9746-4D0D-BB32-BB316E624131}" type="pres">
      <dgm:prSet presAssocID="{E4BA1F73-4947-4BAF-86F5-45A15066A5F8}" presName="textRect" presStyleLbl="revTx" presStyleIdx="0" presStyleCnt="5">
        <dgm:presLayoutVars>
          <dgm:chMax val="1"/>
          <dgm:chPref val="1"/>
        </dgm:presLayoutVars>
      </dgm:prSet>
      <dgm:spPr/>
    </dgm:pt>
    <dgm:pt modelId="{0A791F92-E25C-46F8-97C6-4D2B394CBFEF}" type="pres">
      <dgm:prSet presAssocID="{703C228F-CC28-4150-B669-502805E7D48A}" presName="sibTrans" presStyleCnt="0"/>
      <dgm:spPr/>
    </dgm:pt>
    <dgm:pt modelId="{7DB48C90-FC16-48E4-A3A8-728225FB379F}" type="pres">
      <dgm:prSet presAssocID="{79A0FCEB-5716-43B2-8DBA-0C8D2509B7A5}" presName="compNode" presStyleCnt="0"/>
      <dgm:spPr/>
    </dgm:pt>
    <dgm:pt modelId="{54657EBC-25AD-42DC-A113-48B2B120D956}" type="pres">
      <dgm:prSet presAssocID="{79A0FCEB-5716-43B2-8DBA-0C8D2509B7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 List"/>
        </a:ext>
      </dgm:extLst>
    </dgm:pt>
    <dgm:pt modelId="{612B3A81-552A-4010-9A06-0F76EAA516CB}" type="pres">
      <dgm:prSet presAssocID="{79A0FCEB-5716-43B2-8DBA-0C8D2509B7A5}" presName="spaceRect" presStyleCnt="0"/>
      <dgm:spPr/>
    </dgm:pt>
    <dgm:pt modelId="{21B1B166-188E-4F91-9176-FCA00C47F6F6}" type="pres">
      <dgm:prSet presAssocID="{79A0FCEB-5716-43B2-8DBA-0C8D2509B7A5}" presName="textRect" presStyleLbl="revTx" presStyleIdx="1" presStyleCnt="5">
        <dgm:presLayoutVars>
          <dgm:chMax val="1"/>
          <dgm:chPref val="1"/>
        </dgm:presLayoutVars>
      </dgm:prSet>
      <dgm:spPr/>
    </dgm:pt>
    <dgm:pt modelId="{327912E7-F734-48FB-8420-58BC35EC0EC5}" type="pres">
      <dgm:prSet presAssocID="{A41350D9-8A30-4EE2-95B0-813A33855293}" presName="sibTrans" presStyleCnt="0"/>
      <dgm:spPr/>
    </dgm:pt>
    <dgm:pt modelId="{30C5CA21-95FF-405E-B73C-6F6B66F4F89F}" type="pres">
      <dgm:prSet presAssocID="{9C4FADBF-B917-45F3-A11D-2D3F59B17C55}" presName="compNode" presStyleCnt="0"/>
      <dgm:spPr/>
    </dgm:pt>
    <dgm:pt modelId="{AC5D3BC9-2E3D-48D3-A44E-90F63C73B5E1}" type="pres">
      <dgm:prSet presAssocID="{9C4FADBF-B917-45F3-A11D-2D3F59B17C5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un"/>
        </a:ext>
      </dgm:extLst>
    </dgm:pt>
    <dgm:pt modelId="{85219017-12D3-43E1-A4CC-1FFF21B5B3C0}" type="pres">
      <dgm:prSet presAssocID="{9C4FADBF-B917-45F3-A11D-2D3F59B17C55}" presName="spaceRect" presStyleCnt="0"/>
      <dgm:spPr/>
    </dgm:pt>
    <dgm:pt modelId="{0792DF03-8C14-464E-A8A6-715545760430}" type="pres">
      <dgm:prSet presAssocID="{9C4FADBF-B917-45F3-A11D-2D3F59B17C55}" presName="textRect" presStyleLbl="revTx" presStyleIdx="2" presStyleCnt="5">
        <dgm:presLayoutVars>
          <dgm:chMax val="1"/>
          <dgm:chPref val="1"/>
        </dgm:presLayoutVars>
      </dgm:prSet>
      <dgm:spPr/>
    </dgm:pt>
    <dgm:pt modelId="{E074E5A2-0DB2-4D07-B51D-315C62DEB7A4}" type="pres">
      <dgm:prSet presAssocID="{F3A6D6BF-D23F-4282-A996-4B91E1AF90AE}" presName="sibTrans" presStyleCnt="0"/>
      <dgm:spPr/>
    </dgm:pt>
    <dgm:pt modelId="{EBABED14-57C8-4B39-960A-40611B097A83}" type="pres">
      <dgm:prSet presAssocID="{75AF2E3B-5A8A-4A4D-8315-DE32A4B3A0A3}" presName="compNode" presStyleCnt="0"/>
      <dgm:spPr/>
    </dgm:pt>
    <dgm:pt modelId="{DC3D9E8B-7725-49F5-AF8B-94F9362D4E42}" type="pres">
      <dgm:prSet presAssocID="{75AF2E3B-5A8A-4A4D-8315-DE32A4B3A0A3}" presName="iconRect" presStyleLbl="node1" presStyleIdx="3" presStyleCnt="5" custLinFactNeighborY="-592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a:ext>
      </dgm:extLst>
    </dgm:pt>
    <dgm:pt modelId="{9AF770A5-68D4-43DC-81CB-A1875E254769}" type="pres">
      <dgm:prSet presAssocID="{75AF2E3B-5A8A-4A4D-8315-DE32A4B3A0A3}" presName="spaceRect" presStyleCnt="0"/>
      <dgm:spPr/>
    </dgm:pt>
    <dgm:pt modelId="{396DD6F5-A4F3-4E8F-9019-10432D019332}" type="pres">
      <dgm:prSet presAssocID="{75AF2E3B-5A8A-4A4D-8315-DE32A4B3A0A3}" presName="textRect" presStyleLbl="revTx" presStyleIdx="3" presStyleCnt="5">
        <dgm:presLayoutVars>
          <dgm:chMax val="1"/>
          <dgm:chPref val="1"/>
        </dgm:presLayoutVars>
      </dgm:prSet>
      <dgm:spPr/>
    </dgm:pt>
    <dgm:pt modelId="{120F92F9-26A2-4D60-9AA8-E0252A75D493}" type="pres">
      <dgm:prSet presAssocID="{062C203D-CED0-4854-AFAE-C3750FC69549}" presName="sibTrans" presStyleCnt="0"/>
      <dgm:spPr/>
    </dgm:pt>
    <dgm:pt modelId="{9583D1D2-A4D5-4A8E-B7B5-136180C27BDE}" type="pres">
      <dgm:prSet presAssocID="{080F29B2-23DB-4DE9-97C4-8F15F1614CCF}" presName="compNode" presStyleCnt="0"/>
      <dgm:spPr/>
    </dgm:pt>
    <dgm:pt modelId="{5E468A1A-9AA4-4A91-AAEB-E820A70AC228}" type="pres">
      <dgm:prSet presAssocID="{080F29B2-23DB-4DE9-97C4-8F15F1614CC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chart"/>
        </a:ext>
      </dgm:extLst>
    </dgm:pt>
    <dgm:pt modelId="{3DB39486-D504-40F0-89F8-21A1E06042DF}" type="pres">
      <dgm:prSet presAssocID="{080F29B2-23DB-4DE9-97C4-8F15F1614CCF}" presName="spaceRect" presStyleCnt="0"/>
      <dgm:spPr/>
    </dgm:pt>
    <dgm:pt modelId="{09C7E147-4EA3-4058-AD82-FCAB3D8CDFF1}" type="pres">
      <dgm:prSet presAssocID="{080F29B2-23DB-4DE9-97C4-8F15F1614CCF}" presName="textRect" presStyleLbl="revTx" presStyleIdx="4" presStyleCnt="5">
        <dgm:presLayoutVars>
          <dgm:chMax val="1"/>
          <dgm:chPref val="1"/>
        </dgm:presLayoutVars>
      </dgm:prSet>
      <dgm:spPr/>
    </dgm:pt>
  </dgm:ptLst>
  <dgm:cxnLst>
    <dgm:cxn modelId="{3D67A303-57E4-4235-955C-D337C086EED0}" type="presOf" srcId="{7A562309-9C67-43DF-90D9-208C43EBCD1A}" destId="{4F624C69-65BC-44EE-9A96-6C45297625C5}" srcOrd="0" destOrd="0" presId="urn:microsoft.com/office/officeart/2018/2/layout/IconLabelList"/>
    <dgm:cxn modelId="{D0DF070F-540D-4FD2-9913-6F6BFE2D2C5D}" srcId="{7A562309-9C67-43DF-90D9-208C43EBCD1A}" destId="{75AF2E3B-5A8A-4A4D-8315-DE32A4B3A0A3}" srcOrd="3" destOrd="0" parTransId="{AF3D859A-1438-422B-954C-E40482749485}" sibTransId="{062C203D-CED0-4854-AFAE-C3750FC69549}"/>
    <dgm:cxn modelId="{6375BA34-D701-41C5-869D-630FEC4DDEDA}" srcId="{7A562309-9C67-43DF-90D9-208C43EBCD1A}" destId="{080F29B2-23DB-4DE9-97C4-8F15F1614CCF}" srcOrd="4" destOrd="0" parTransId="{A9BCAA33-D793-409D-8D5C-F4A56BBC3F43}" sibTransId="{C75E2A39-5163-4FE9-B1E2-D6EF6E40EF57}"/>
    <dgm:cxn modelId="{4343A766-7385-4E3F-8C30-9A48A9E962A3}" type="presOf" srcId="{080F29B2-23DB-4DE9-97C4-8F15F1614CCF}" destId="{09C7E147-4EA3-4058-AD82-FCAB3D8CDFF1}" srcOrd="0" destOrd="0" presId="urn:microsoft.com/office/officeart/2018/2/layout/IconLabelList"/>
    <dgm:cxn modelId="{4B5A4651-FD3D-4C03-BB61-D84015D273FE}" type="presOf" srcId="{9C4FADBF-B917-45F3-A11D-2D3F59B17C55}" destId="{0792DF03-8C14-464E-A8A6-715545760430}" srcOrd="0" destOrd="0" presId="urn:microsoft.com/office/officeart/2018/2/layout/IconLabelList"/>
    <dgm:cxn modelId="{B560E983-55CA-408F-A927-7DF4AC73D214}" srcId="{7A562309-9C67-43DF-90D9-208C43EBCD1A}" destId="{E4BA1F73-4947-4BAF-86F5-45A15066A5F8}" srcOrd="0" destOrd="0" parTransId="{D6BD7F4A-0096-489D-B5E6-B868381BE527}" sibTransId="{703C228F-CC28-4150-B669-502805E7D48A}"/>
    <dgm:cxn modelId="{ACC1978A-152F-49A3-B410-6BDE742AAD0A}" type="presOf" srcId="{79A0FCEB-5716-43B2-8DBA-0C8D2509B7A5}" destId="{21B1B166-188E-4F91-9176-FCA00C47F6F6}" srcOrd="0" destOrd="0" presId="urn:microsoft.com/office/officeart/2018/2/layout/IconLabelList"/>
    <dgm:cxn modelId="{1582929C-0E20-4A22-A345-0F68E880899D}" type="presOf" srcId="{75AF2E3B-5A8A-4A4D-8315-DE32A4B3A0A3}" destId="{396DD6F5-A4F3-4E8F-9019-10432D019332}" srcOrd="0" destOrd="0" presId="urn:microsoft.com/office/officeart/2018/2/layout/IconLabelList"/>
    <dgm:cxn modelId="{9E8BBFD6-7BC0-4F70-90C3-8DB0CCD74B86}" srcId="{7A562309-9C67-43DF-90D9-208C43EBCD1A}" destId="{79A0FCEB-5716-43B2-8DBA-0C8D2509B7A5}" srcOrd="1" destOrd="0" parTransId="{37CCC212-7234-4A48-BDD8-7AF958C36C9A}" sibTransId="{A41350D9-8A30-4EE2-95B0-813A33855293}"/>
    <dgm:cxn modelId="{A367ACE9-932B-473F-A22F-5BEBDFEFC968}" type="presOf" srcId="{E4BA1F73-4947-4BAF-86F5-45A15066A5F8}" destId="{37250950-9746-4D0D-BB32-BB316E624131}" srcOrd="0" destOrd="0" presId="urn:microsoft.com/office/officeart/2018/2/layout/IconLabelList"/>
    <dgm:cxn modelId="{9BBAAFFB-482C-4239-97DE-211FB075C6F7}" srcId="{7A562309-9C67-43DF-90D9-208C43EBCD1A}" destId="{9C4FADBF-B917-45F3-A11D-2D3F59B17C55}" srcOrd="2" destOrd="0" parTransId="{38F95E43-493E-4E4B-BF2A-5CF3293D7488}" sibTransId="{F3A6D6BF-D23F-4282-A996-4B91E1AF90AE}"/>
    <dgm:cxn modelId="{F58355B3-8ED4-4758-A6F5-673AE1D60601}" type="presParOf" srcId="{4F624C69-65BC-44EE-9A96-6C45297625C5}" destId="{3483F7A2-87F0-413D-9421-FA534829CCBB}" srcOrd="0" destOrd="0" presId="urn:microsoft.com/office/officeart/2018/2/layout/IconLabelList"/>
    <dgm:cxn modelId="{51E50571-1BB3-4923-94EF-AB62256A261B}" type="presParOf" srcId="{3483F7A2-87F0-413D-9421-FA534829CCBB}" destId="{C7597D7F-8530-471D-85A9-5F37200F085B}" srcOrd="0" destOrd="0" presId="urn:microsoft.com/office/officeart/2018/2/layout/IconLabelList"/>
    <dgm:cxn modelId="{BC99D318-5C10-4E6B-B961-1C6B1511A335}" type="presParOf" srcId="{3483F7A2-87F0-413D-9421-FA534829CCBB}" destId="{9192577E-9029-49CF-9B03-F531AB329F8E}" srcOrd="1" destOrd="0" presId="urn:microsoft.com/office/officeart/2018/2/layout/IconLabelList"/>
    <dgm:cxn modelId="{4414DE2A-591C-4630-A5EC-249A0CB80587}" type="presParOf" srcId="{3483F7A2-87F0-413D-9421-FA534829CCBB}" destId="{37250950-9746-4D0D-BB32-BB316E624131}" srcOrd="2" destOrd="0" presId="urn:microsoft.com/office/officeart/2018/2/layout/IconLabelList"/>
    <dgm:cxn modelId="{04BB5BF5-4583-4EF4-A6E4-BBAC55F35C2C}" type="presParOf" srcId="{4F624C69-65BC-44EE-9A96-6C45297625C5}" destId="{0A791F92-E25C-46F8-97C6-4D2B394CBFEF}" srcOrd="1" destOrd="0" presId="urn:microsoft.com/office/officeart/2018/2/layout/IconLabelList"/>
    <dgm:cxn modelId="{731B96AC-70EE-4537-96E7-C2410041FDF1}" type="presParOf" srcId="{4F624C69-65BC-44EE-9A96-6C45297625C5}" destId="{7DB48C90-FC16-48E4-A3A8-728225FB379F}" srcOrd="2" destOrd="0" presId="urn:microsoft.com/office/officeart/2018/2/layout/IconLabelList"/>
    <dgm:cxn modelId="{2FA85A2A-2F16-461C-AD61-695021557B52}" type="presParOf" srcId="{7DB48C90-FC16-48E4-A3A8-728225FB379F}" destId="{54657EBC-25AD-42DC-A113-48B2B120D956}" srcOrd="0" destOrd="0" presId="urn:microsoft.com/office/officeart/2018/2/layout/IconLabelList"/>
    <dgm:cxn modelId="{0E81FAF3-E73A-4CF2-BA0C-EC2CC9D5815E}" type="presParOf" srcId="{7DB48C90-FC16-48E4-A3A8-728225FB379F}" destId="{612B3A81-552A-4010-9A06-0F76EAA516CB}" srcOrd="1" destOrd="0" presId="urn:microsoft.com/office/officeart/2018/2/layout/IconLabelList"/>
    <dgm:cxn modelId="{3EDD63D7-72A7-4EA6-B6B8-CFAD3B374B51}" type="presParOf" srcId="{7DB48C90-FC16-48E4-A3A8-728225FB379F}" destId="{21B1B166-188E-4F91-9176-FCA00C47F6F6}" srcOrd="2" destOrd="0" presId="urn:microsoft.com/office/officeart/2018/2/layout/IconLabelList"/>
    <dgm:cxn modelId="{A4648084-36A2-4C2B-B100-3B2D083FC1C4}" type="presParOf" srcId="{4F624C69-65BC-44EE-9A96-6C45297625C5}" destId="{327912E7-F734-48FB-8420-58BC35EC0EC5}" srcOrd="3" destOrd="0" presId="urn:microsoft.com/office/officeart/2018/2/layout/IconLabelList"/>
    <dgm:cxn modelId="{22C17F94-658F-4D61-AF11-19FF231DF4BA}" type="presParOf" srcId="{4F624C69-65BC-44EE-9A96-6C45297625C5}" destId="{30C5CA21-95FF-405E-B73C-6F6B66F4F89F}" srcOrd="4" destOrd="0" presId="urn:microsoft.com/office/officeart/2018/2/layout/IconLabelList"/>
    <dgm:cxn modelId="{922BAF57-51BB-426D-B55C-8D681DD25C61}" type="presParOf" srcId="{30C5CA21-95FF-405E-B73C-6F6B66F4F89F}" destId="{AC5D3BC9-2E3D-48D3-A44E-90F63C73B5E1}" srcOrd="0" destOrd="0" presId="urn:microsoft.com/office/officeart/2018/2/layout/IconLabelList"/>
    <dgm:cxn modelId="{4EF1DF99-75FE-42EB-BDE9-C38AABB15C47}" type="presParOf" srcId="{30C5CA21-95FF-405E-B73C-6F6B66F4F89F}" destId="{85219017-12D3-43E1-A4CC-1FFF21B5B3C0}" srcOrd="1" destOrd="0" presId="urn:microsoft.com/office/officeart/2018/2/layout/IconLabelList"/>
    <dgm:cxn modelId="{530633D1-0403-40DF-8F24-8915DF83E804}" type="presParOf" srcId="{30C5CA21-95FF-405E-B73C-6F6B66F4F89F}" destId="{0792DF03-8C14-464E-A8A6-715545760430}" srcOrd="2" destOrd="0" presId="urn:microsoft.com/office/officeart/2018/2/layout/IconLabelList"/>
    <dgm:cxn modelId="{90ECFBDB-DE78-4DAE-A890-130EB838A688}" type="presParOf" srcId="{4F624C69-65BC-44EE-9A96-6C45297625C5}" destId="{E074E5A2-0DB2-4D07-B51D-315C62DEB7A4}" srcOrd="5" destOrd="0" presId="urn:microsoft.com/office/officeart/2018/2/layout/IconLabelList"/>
    <dgm:cxn modelId="{14A553E7-6C43-45C1-A82B-6E7A79A4C671}" type="presParOf" srcId="{4F624C69-65BC-44EE-9A96-6C45297625C5}" destId="{EBABED14-57C8-4B39-960A-40611B097A83}" srcOrd="6" destOrd="0" presId="urn:microsoft.com/office/officeart/2018/2/layout/IconLabelList"/>
    <dgm:cxn modelId="{0C92B76A-5E55-4F7F-B4EB-9922E79E53FC}" type="presParOf" srcId="{EBABED14-57C8-4B39-960A-40611B097A83}" destId="{DC3D9E8B-7725-49F5-AF8B-94F9362D4E42}" srcOrd="0" destOrd="0" presId="urn:microsoft.com/office/officeart/2018/2/layout/IconLabelList"/>
    <dgm:cxn modelId="{4E9BFDCA-B308-449D-91B4-AA6BB2316489}" type="presParOf" srcId="{EBABED14-57C8-4B39-960A-40611B097A83}" destId="{9AF770A5-68D4-43DC-81CB-A1875E254769}" srcOrd="1" destOrd="0" presId="urn:microsoft.com/office/officeart/2018/2/layout/IconLabelList"/>
    <dgm:cxn modelId="{764596BA-A182-4FFA-80E4-EA5F8BA87FC4}" type="presParOf" srcId="{EBABED14-57C8-4B39-960A-40611B097A83}" destId="{396DD6F5-A4F3-4E8F-9019-10432D019332}" srcOrd="2" destOrd="0" presId="urn:microsoft.com/office/officeart/2018/2/layout/IconLabelList"/>
    <dgm:cxn modelId="{982A1BDF-231A-4CED-81B2-0FAFBC6D8C21}" type="presParOf" srcId="{4F624C69-65BC-44EE-9A96-6C45297625C5}" destId="{120F92F9-26A2-4D60-9AA8-E0252A75D493}" srcOrd="7" destOrd="0" presId="urn:microsoft.com/office/officeart/2018/2/layout/IconLabelList"/>
    <dgm:cxn modelId="{C2A64861-89C7-47A4-8EC5-55BD61AFCB5B}" type="presParOf" srcId="{4F624C69-65BC-44EE-9A96-6C45297625C5}" destId="{9583D1D2-A4D5-4A8E-B7B5-136180C27BDE}" srcOrd="8" destOrd="0" presId="urn:microsoft.com/office/officeart/2018/2/layout/IconLabelList"/>
    <dgm:cxn modelId="{F22DCF0F-CDE0-4417-B2FA-22D30E909369}" type="presParOf" srcId="{9583D1D2-A4D5-4A8E-B7B5-136180C27BDE}" destId="{5E468A1A-9AA4-4A91-AAEB-E820A70AC228}" srcOrd="0" destOrd="0" presId="urn:microsoft.com/office/officeart/2018/2/layout/IconLabelList"/>
    <dgm:cxn modelId="{E759E5C9-241E-4757-AA82-FCBE1543A177}" type="presParOf" srcId="{9583D1D2-A4D5-4A8E-B7B5-136180C27BDE}" destId="{3DB39486-D504-40F0-89F8-21A1E06042DF}" srcOrd="1" destOrd="0" presId="urn:microsoft.com/office/officeart/2018/2/layout/IconLabelList"/>
    <dgm:cxn modelId="{7A27EC53-BF45-45B0-A936-9E6AE6E023B1}" type="presParOf" srcId="{9583D1D2-A4D5-4A8E-B7B5-136180C27BDE}" destId="{09C7E147-4EA3-4058-AD82-FCAB3D8CDFF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549540-72AA-493F-A0A0-FF991BA4CEEF}" type="doc">
      <dgm:prSet loTypeId="urn:microsoft.com/office/officeart/2005/8/layout/vList2" loCatId="list" qsTypeId="urn:microsoft.com/office/officeart/2005/8/quickstyle/simple4" qsCatId="simple" csTypeId="urn:microsoft.com/office/officeart/2005/8/colors/accent1_2" csCatId="accent1" phldr="1"/>
      <dgm:spPr/>
      <dgm:t>
        <a:bodyPr/>
        <a:lstStyle/>
        <a:p>
          <a:endParaRPr lang="en-US"/>
        </a:p>
      </dgm:t>
    </dgm:pt>
    <dgm:pt modelId="{55326AB4-10ED-4AEF-BC51-21DDF3240B74}">
      <dgm:prSet/>
      <dgm:spPr/>
      <dgm:t>
        <a:bodyPr/>
        <a:lstStyle/>
        <a:p>
          <a:r>
            <a:rPr lang="en-GB" b="1" dirty="0"/>
            <a:t>Requirements not well understood</a:t>
          </a:r>
          <a:endParaRPr lang="en-US" b="1" dirty="0"/>
        </a:p>
      </dgm:t>
    </dgm:pt>
    <dgm:pt modelId="{311FBDFF-9455-4BE0-BCE2-B68A112BE70B}" type="parTrans" cxnId="{B02888D8-749D-4BF9-8F00-BCECFF845B9D}">
      <dgm:prSet/>
      <dgm:spPr/>
      <dgm:t>
        <a:bodyPr/>
        <a:lstStyle/>
        <a:p>
          <a:endParaRPr lang="en-US"/>
        </a:p>
      </dgm:t>
    </dgm:pt>
    <dgm:pt modelId="{5A15B355-6EAF-4EAD-9215-43418DCC2C8B}" type="sibTrans" cxnId="{B02888D8-749D-4BF9-8F00-BCECFF845B9D}">
      <dgm:prSet/>
      <dgm:spPr/>
      <dgm:t>
        <a:bodyPr/>
        <a:lstStyle/>
        <a:p>
          <a:endParaRPr lang="en-US"/>
        </a:p>
      </dgm:t>
    </dgm:pt>
    <dgm:pt modelId="{839BF719-6FB5-4C63-86B7-6716D941EE15}">
      <dgm:prSet/>
      <dgm:spPr/>
      <dgm:t>
        <a:bodyPr/>
        <a:lstStyle/>
        <a:p>
          <a:r>
            <a:rPr lang="en-GB" dirty="0"/>
            <a:t>	Iterations uncover understanding</a:t>
          </a:r>
          <a:endParaRPr lang="en-US" dirty="0"/>
        </a:p>
      </dgm:t>
    </dgm:pt>
    <dgm:pt modelId="{7B895064-0CA1-478C-91B5-53BF3E4FE138}" type="parTrans" cxnId="{CD179725-593B-4F7E-AABD-60BF269C433E}">
      <dgm:prSet/>
      <dgm:spPr/>
      <dgm:t>
        <a:bodyPr/>
        <a:lstStyle/>
        <a:p>
          <a:endParaRPr lang="en-US"/>
        </a:p>
      </dgm:t>
    </dgm:pt>
    <dgm:pt modelId="{3E593813-EB53-4B7D-9554-FBE30304C08B}" type="sibTrans" cxnId="{CD179725-593B-4F7E-AABD-60BF269C433E}">
      <dgm:prSet/>
      <dgm:spPr/>
      <dgm:t>
        <a:bodyPr/>
        <a:lstStyle/>
        <a:p>
          <a:endParaRPr lang="en-US"/>
        </a:p>
      </dgm:t>
    </dgm:pt>
    <dgm:pt modelId="{04A6D968-8434-4E6B-81FD-FF96E3015247}">
      <dgm:prSet/>
      <dgm:spPr/>
      <dgm:t>
        <a:bodyPr/>
        <a:lstStyle/>
        <a:p>
          <a:r>
            <a:rPr lang="en-GB" dirty="0"/>
            <a:t>	Demo working software to gather feedback</a:t>
          </a:r>
          <a:endParaRPr lang="en-US" dirty="0"/>
        </a:p>
      </dgm:t>
    </dgm:pt>
    <dgm:pt modelId="{A5653F07-0E95-462A-824A-95E8E3B3FA58}" type="parTrans" cxnId="{08D41D3F-F31F-4D7F-A0BA-EB521C39CF45}">
      <dgm:prSet/>
      <dgm:spPr/>
      <dgm:t>
        <a:bodyPr/>
        <a:lstStyle/>
        <a:p>
          <a:endParaRPr lang="en-US"/>
        </a:p>
      </dgm:t>
    </dgm:pt>
    <dgm:pt modelId="{A7E54545-B079-4AB2-A15B-C5BA9376885E}" type="sibTrans" cxnId="{08D41D3F-F31F-4D7F-A0BA-EB521C39CF45}">
      <dgm:prSet/>
      <dgm:spPr/>
      <dgm:t>
        <a:bodyPr/>
        <a:lstStyle/>
        <a:p>
          <a:endParaRPr lang="en-US"/>
        </a:p>
      </dgm:t>
    </dgm:pt>
    <dgm:pt modelId="{20B20D3A-CB22-4BE0-9EC8-5BB72C61F6FD}">
      <dgm:prSet/>
      <dgm:spPr/>
      <dgm:t>
        <a:bodyPr/>
        <a:lstStyle/>
        <a:p>
          <a:r>
            <a:rPr lang="en-GB" b="1" dirty="0"/>
            <a:t>Early delivery more important than completeness</a:t>
          </a:r>
          <a:endParaRPr lang="en-US" b="1" dirty="0"/>
        </a:p>
      </dgm:t>
    </dgm:pt>
    <dgm:pt modelId="{4298818E-404E-40E5-90F5-495B92CF8FD0}" type="parTrans" cxnId="{55885F39-9CBA-4228-88F4-5DEBD2A7D367}">
      <dgm:prSet/>
      <dgm:spPr/>
      <dgm:t>
        <a:bodyPr/>
        <a:lstStyle/>
        <a:p>
          <a:endParaRPr lang="en-US"/>
        </a:p>
      </dgm:t>
    </dgm:pt>
    <dgm:pt modelId="{EEE3A6FC-AFB9-4ECB-BE61-110334C210C6}" type="sibTrans" cxnId="{55885F39-9CBA-4228-88F4-5DEBD2A7D367}">
      <dgm:prSet/>
      <dgm:spPr/>
      <dgm:t>
        <a:bodyPr/>
        <a:lstStyle/>
        <a:p>
          <a:endParaRPr lang="en-US"/>
        </a:p>
      </dgm:t>
    </dgm:pt>
    <dgm:pt modelId="{BA6B29E8-CFA2-40BF-A745-7360A4CDC42B}">
      <dgm:prSet/>
      <dgm:spPr/>
      <dgm:t>
        <a:bodyPr/>
        <a:lstStyle/>
        <a:p>
          <a:r>
            <a:rPr lang="en-GB" dirty="0"/>
            <a:t>	Early benefits – Justify funding £</a:t>
          </a:r>
          <a:endParaRPr lang="en-US" dirty="0"/>
        </a:p>
      </dgm:t>
    </dgm:pt>
    <dgm:pt modelId="{87F5986E-D708-4AED-BBB2-E01B9CFF3089}" type="parTrans" cxnId="{29B0B7AB-63FE-42C6-A7EE-4627F2C73B4F}">
      <dgm:prSet/>
      <dgm:spPr/>
      <dgm:t>
        <a:bodyPr/>
        <a:lstStyle/>
        <a:p>
          <a:endParaRPr lang="en-US"/>
        </a:p>
      </dgm:t>
    </dgm:pt>
    <dgm:pt modelId="{E63C1AB9-815D-4858-8433-A6972CE0B571}" type="sibTrans" cxnId="{29B0B7AB-63FE-42C6-A7EE-4627F2C73B4F}">
      <dgm:prSet/>
      <dgm:spPr/>
      <dgm:t>
        <a:bodyPr/>
        <a:lstStyle/>
        <a:p>
          <a:endParaRPr lang="en-US"/>
        </a:p>
      </dgm:t>
    </dgm:pt>
    <dgm:pt modelId="{2A8732B9-969F-4AC7-B3AE-A82201421A86}">
      <dgm:prSet/>
      <dgm:spPr/>
      <dgm:t>
        <a:bodyPr/>
        <a:lstStyle/>
        <a:p>
          <a:r>
            <a:rPr lang="en-GB" dirty="0"/>
            <a:t>	Quick to market – High value features first</a:t>
          </a:r>
          <a:endParaRPr lang="en-US" dirty="0"/>
        </a:p>
      </dgm:t>
    </dgm:pt>
    <dgm:pt modelId="{0B0EAE97-2AF4-46EC-89BC-4FC85F291F31}" type="parTrans" cxnId="{1E39BBFE-ABD3-4CF4-9A0F-1EC3ABC1B580}">
      <dgm:prSet/>
      <dgm:spPr/>
      <dgm:t>
        <a:bodyPr/>
        <a:lstStyle/>
        <a:p>
          <a:endParaRPr lang="en-US"/>
        </a:p>
      </dgm:t>
    </dgm:pt>
    <dgm:pt modelId="{9242FCA5-7B3B-43DC-8B8C-0B3171DA9193}" type="sibTrans" cxnId="{1E39BBFE-ABD3-4CF4-9A0F-1EC3ABC1B580}">
      <dgm:prSet/>
      <dgm:spPr/>
      <dgm:t>
        <a:bodyPr/>
        <a:lstStyle/>
        <a:p>
          <a:endParaRPr lang="en-US"/>
        </a:p>
      </dgm:t>
    </dgm:pt>
    <dgm:pt modelId="{D490D44C-DB0C-4F0D-8DB9-EED51AFC80AE}">
      <dgm:prSet/>
      <dgm:spPr/>
      <dgm:t>
        <a:bodyPr/>
        <a:lstStyle/>
        <a:p>
          <a:r>
            <a:rPr lang="en-GB" b="1" dirty="0"/>
            <a:t>High business/technical risk. </a:t>
          </a:r>
          <a:endParaRPr lang="en-US" b="1" dirty="0"/>
        </a:p>
      </dgm:t>
    </dgm:pt>
    <dgm:pt modelId="{073750B4-3202-4908-AC8B-688312FBE1BD}" type="parTrans" cxnId="{E8B58304-2571-41E4-B05D-0B39239F3E7E}">
      <dgm:prSet/>
      <dgm:spPr/>
      <dgm:t>
        <a:bodyPr/>
        <a:lstStyle/>
        <a:p>
          <a:endParaRPr lang="en-US"/>
        </a:p>
      </dgm:t>
    </dgm:pt>
    <dgm:pt modelId="{35037B29-5A58-4A81-92F5-39CCBC527CC2}" type="sibTrans" cxnId="{E8B58304-2571-41E4-B05D-0B39239F3E7E}">
      <dgm:prSet/>
      <dgm:spPr/>
      <dgm:t>
        <a:bodyPr/>
        <a:lstStyle/>
        <a:p>
          <a:endParaRPr lang="en-US"/>
        </a:p>
      </dgm:t>
    </dgm:pt>
    <dgm:pt modelId="{51CE931B-DE40-4B04-B6DF-0141AB3B359E}">
      <dgm:prSet/>
      <dgm:spPr/>
      <dgm:t>
        <a:bodyPr/>
        <a:lstStyle/>
        <a:p>
          <a:r>
            <a:rPr lang="en-GB" dirty="0"/>
            <a:t>	Difficult to define and express what is needed</a:t>
          </a:r>
          <a:endParaRPr lang="en-US" dirty="0"/>
        </a:p>
      </dgm:t>
    </dgm:pt>
    <dgm:pt modelId="{A478ADF6-5168-4F63-8C84-A2E54961C00A}" type="sibTrans" cxnId="{1F2924D0-A44C-48B7-85A8-16DEC564BBD0}">
      <dgm:prSet/>
      <dgm:spPr/>
      <dgm:t>
        <a:bodyPr/>
        <a:lstStyle/>
        <a:p>
          <a:endParaRPr lang="en-US"/>
        </a:p>
      </dgm:t>
    </dgm:pt>
    <dgm:pt modelId="{2E7BC143-9D21-47D6-812C-015F80A71C02}" type="parTrans" cxnId="{1F2924D0-A44C-48B7-85A8-16DEC564BBD0}">
      <dgm:prSet/>
      <dgm:spPr/>
      <dgm:t>
        <a:bodyPr/>
        <a:lstStyle/>
        <a:p>
          <a:endParaRPr lang="en-US"/>
        </a:p>
      </dgm:t>
    </dgm:pt>
    <dgm:pt modelId="{5795E235-14AC-4630-8861-16027ADBEAF2}" type="pres">
      <dgm:prSet presAssocID="{78549540-72AA-493F-A0A0-FF991BA4CEEF}" presName="linear" presStyleCnt="0">
        <dgm:presLayoutVars>
          <dgm:animLvl val="lvl"/>
          <dgm:resizeHandles val="exact"/>
        </dgm:presLayoutVars>
      </dgm:prSet>
      <dgm:spPr/>
    </dgm:pt>
    <dgm:pt modelId="{A50EA139-80C2-4CF8-A8D3-9B14BF41C5E6}" type="pres">
      <dgm:prSet presAssocID="{55326AB4-10ED-4AEF-BC51-21DDF3240B74}" presName="parentText" presStyleLbl="node1" presStyleIdx="0" presStyleCnt="8">
        <dgm:presLayoutVars>
          <dgm:chMax val="0"/>
          <dgm:bulletEnabled val="1"/>
        </dgm:presLayoutVars>
      </dgm:prSet>
      <dgm:spPr/>
    </dgm:pt>
    <dgm:pt modelId="{5A306494-E9BF-48E6-9B12-A538D44EC223}" type="pres">
      <dgm:prSet presAssocID="{5A15B355-6EAF-4EAD-9215-43418DCC2C8B}" presName="spacer" presStyleCnt="0"/>
      <dgm:spPr/>
    </dgm:pt>
    <dgm:pt modelId="{E4475799-DD1C-4781-886A-977652433D60}" type="pres">
      <dgm:prSet presAssocID="{51CE931B-DE40-4B04-B6DF-0141AB3B359E}" presName="parentText" presStyleLbl="node1" presStyleIdx="1" presStyleCnt="8">
        <dgm:presLayoutVars>
          <dgm:chMax val="0"/>
          <dgm:bulletEnabled val="1"/>
        </dgm:presLayoutVars>
      </dgm:prSet>
      <dgm:spPr/>
    </dgm:pt>
    <dgm:pt modelId="{0C0060AA-FD58-4C35-9E50-E0F9AAA9B8C1}" type="pres">
      <dgm:prSet presAssocID="{A478ADF6-5168-4F63-8C84-A2E54961C00A}" presName="spacer" presStyleCnt="0"/>
      <dgm:spPr/>
    </dgm:pt>
    <dgm:pt modelId="{5A727F43-36EC-4AF6-8685-3AE6C3BEA18E}" type="pres">
      <dgm:prSet presAssocID="{839BF719-6FB5-4C63-86B7-6716D941EE15}" presName="parentText" presStyleLbl="node1" presStyleIdx="2" presStyleCnt="8">
        <dgm:presLayoutVars>
          <dgm:chMax val="0"/>
          <dgm:bulletEnabled val="1"/>
        </dgm:presLayoutVars>
      </dgm:prSet>
      <dgm:spPr/>
    </dgm:pt>
    <dgm:pt modelId="{EBEA0896-B1C8-48FD-8461-F5A8D35C02D6}" type="pres">
      <dgm:prSet presAssocID="{3E593813-EB53-4B7D-9554-FBE30304C08B}" presName="spacer" presStyleCnt="0"/>
      <dgm:spPr/>
    </dgm:pt>
    <dgm:pt modelId="{B594CFB4-7777-4D9A-99C0-E01A60EEC808}" type="pres">
      <dgm:prSet presAssocID="{04A6D968-8434-4E6B-81FD-FF96E3015247}" presName="parentText" presStyleLbl="node1" presStyleIdx="3" presStyleCnt="8">
        <dgm:presLayoutVars>
          <dgm:chMax val="0"/>
          <dgm:bulletEnabled val="1"/>
        </dgm:presLayoutVars>
      </dgm:prSet>
      <dgm:spPr/>
    </dgm:pt>
    <dgm:pt modelId="{C5959FE6-28E1-41CB-9FC1-CAC41A4F2BCF}" type="pres">
      <dgm:prSet presAssocID="{A7E54545-B079-4AB2-A15B-C5BA9376885E}" presName="spacer" presStyleCnt="0"/>
      <dgm:spPr/>
    </dgm:pt>
    <dgm:pt modelId="{4A6625F9-F7CA-46C1-B9FC-51B761C97DE7}" type="pres">
      <dgm:prSet presAssocID="{20B20D3A-CB22-4BE0-9EC8-5BB72C61F6FD}" presName="parentText" presStyleLbl="node1" presStyleIdx="4" presStyleCnt="8">
        <dgm:presLayoutVars>
          <dgm:chMax val="0"/>
          <dgm:bulletEnabled val="1"/>
        </dgm:presLayoutVars>
      </dgm:prSet>
      <dgm:spPr/>
    </dgm:pt>
    <dgm:pt modelId="{3A5882BF-1375-4E33-BFB5-6EDD1CCD4020}" type="pres">
      <dgm:prSet presAssocID="{EEE3A6FC-AFB9-4ECB-BE61-110334C210C6}" presName="spacer" presStyleCnt="0"/>
      <dgm:spPr/>
    </dgm:pt>
    <dgm:pt modelId="{E021F022-ABF8-4FBE-9CF1-D08FFC5C847E}" type="pres">
      <dgm:prSet presAssocID="{BA6B29E8-CFA2-40BF-A745-7360A4CDC42B}" presName="parentText" presStyleLbl="node1" presStyleIdx="5" presStyleCnt="8">
        <dgm:presLayoutVars>
          <dgm:chMax val="0"/>
          <dgm:bulletEnabled val="1"/>
        </dgm:presLayoutVars>
      </dgm:prSet>
      <dgm:spPr/>
    </dgm:pt>
    <dgm:pt modelId="{11DC37FF-E879-4F02-B046-94C86048DC3B}" type="pres">
      <dgm:prSet presAssocID="{E63C1AB9-815D-4858-8433-A6972CE0B571}" presName="spacer" presStyleCnt="0"/>
      <dgm:spPr/>
    </dgm:pt>
    <dgm:pt modelId="{8B059041-9FDA-459C-AF0A-E3963B79274D}" type="pres">
      <dgm:prSet presAssocID="{2A8732B9-969F-4AC7-B3AE-A82201421A86}" presName="parentText" presStyleLbl="node1" presStyleIdx="6" presStyleCnt="8">
        <dgm:presLayoutVars>
          <dgm:chMax val="0"/>
          <dgm:bulletEnabled val="1"/>
        </dgm:presLayoutVars>
      </dgm:prSet>
      <dgm:spPr/>
    </dgm:pt>
    <dgm:pt modelId="{621D2438-EA0D-4044-84F1-CE547E045781}" type="pres">
      <dgm:prSet presAssocID="{9242FCA5-7B3B-43DC-8B8C-0B3171DA9193}" presName="spacer" presStyleCnt="0"/>
      <dgm:spPr/>
    </dgm:pt>
    <dgm:pt modelId="{B9450BC7-EA09-475C-9EE8-C3FE09723FF8}" type="pres">
      <dgm:prSet presAssocID="{D490D44C-DB0C-4F0D-8DB9-EED51AFC80AE}" presName="parentText" presStyleLbl="node1" presStyleIdx="7" presStyleCnt="8">
        <dgm:presLayoutVars>
          <dgm:chMax val="0"/>
          <dgm:bulletEnabled val="1"/>
        </dgm:presLayoutVars>
      </dgm:prSet>
      <dgm:spPr/>
    </dgm:pt>
  </dgm:ptLst>
  <dgm:cxnLst>
    <dgm:cxn modelId="{E8B58304-2571-41E4-B05D-0B39239F3E7E}" srcId="{78549540-72AA-493F-A0A0-FF991BA4CEEF}" destId="{D490D44C-DB0C-4F0D-8DB9-EED51AFC80AE}" srcOrd="7" destOrd="0" parTransId="{073750B4-3202-4908-AC8B-688312FBE1BD}" sibTransId="{35037B29-5A58-4A81-92F5-39CCBC527CC2}"/>
    <dgm:cxn modelId="{A7ABDA05-DABF-4018-87A1-C7361B2A4E17}" type="presOf" srcId="{839BF719-6FB5-4C63-86B7-6716D941EE15}" destId="{5A727F43-36EC-4AF6-8685-3AE6C3BEA18E}" srcOrd="0" destOrd="0" presId="urn:microsoft.com/office/officeart/2005/8/layout/vList2"/>
    <dgm:cxn modelId="{641B6418-9AAD-4C4D-A783-6556629D8068}" type="presOf" srcId="{55326AB4-10ED-4AEF-BC51-21DDF3240B74}" destId="{A50EA139-80C2-4CF8-A8D3-9B14BF41C5E6}" srcOrd="0" destOrd="0" presId="urn:microsoft.com/office/officeart/2005/8/layout/vList2"/>
    <dgm:cxn modelId="{CD179725-593B-4F7E-AABD-60BF269C433E}" srcId="{78549540-72AA-493F-A0A0-FF991BA4CEEF}" destId="{839BF719-6FB5-4C63-86B7-6716D941EE15}" srcOrd="2" destOrd="0" parTransId="{7B895064-0CA1-478C-91B5-53BF3E4FE138}" sibTransId="{3E593813-EB53-4B7D-9554-FBE30304C08B}"/>
    <dgm:cxn modelId="{986C8233-6C25-4949-9F2A-2D14F88C62E1}" type="presOf" srcId="{BA6B29E8-CFA2-40BF-A745-7360A4CDC42B}" destId="{E021F022-ABF8-4FBE-9CF1-D08FFC5C847E}" srcOrd="0" destOrd="0" presId="urn:microsoft.com/office/officeart/2005/8/layout/vList2"/>
    <dgm:cxn modelId="{55885F39-9CBA-4228-88F4-5DEBD2A7D367}" srcId="{78549540-72AA-493F-A0A0-FF991BA4CEEF}" destId="{20B20D3A-CB22-4BE0-9EC8-5BB72C61F6FD}" srcOrd="4" destOrd="0" parTransId="{4298818E-404E-40E5-90F5-495B92CF8FD0}" sibTransId="{EEE3A6FC-AFB9-4ECB-BE61-110334C210C6}"/>
    <dgm:cxn modelId="{08D41D3F-F31F-4D7F-A0BA-EB521C39CF45}" srcId="{78549540-72AA-493F-A0A0-FF991BA4CEEF}" destId="{04A6D968-8434-4E6B-81FD-FF96E3015247}" srcOrd="3" destOrd="0" parTransId="{A5653F07-0E95-462A-824A-95E8E3B3FA58}" sibTransId="{A7E54545-B079-4AB2-A15B-C5BA9376885E}"/>
    <dgm:cxn modelId="{D35C6963-B74B-4134-BC82-CCA9A55DA85A}" type="presOf" srcId="{2A8732B9-969F-4AC7-B3AE-A82201421A86}" destId="{8B059041-9FDA-459C-AF0A-E3963B79274D}" srcOrd="0" destOrd="0" presId="urn:microsoft.com/office/officeart/2005/8/layout/vList2"/>
    <dgm:cxn modelId="{76D44754-906E-4C62-B5B4-13B71E3272F8}" type="presOf" srcId="{51CE931B-DE40-4B04-B6DF-0141AB3B359E}" destId="{E4475799-DD1C-4781-886A-977652433D60}" srcOrd="0" destOrd="0" presId="urn:microsoft.com/office/officeart/2005/8/layout/vList2"/>
    <dgm:cxn modelId="{2A4C3759-3047-459F-8735-1DF61042304B}" type="presOf" srcId="{78549540-72AA-493F-A0A0-FF991BA4CEEF}" destId="{5795E235-14AC-4630-8861-16027ADBEAF2}" srcOrd="0" destOrd="0" presId="urn:microsoft.com/office/officeart/2005/8/layout/vList2"/>
    <dgm:cxn modelId="{7B1F6E8B-A5BD-452B-B844-3C1E4511F7D0}" type="presOf" srcId="{20B20D3A-CB22-4BE0-9EC8-5BB72C61F6FD}" destId="{4A6625F9-F7CA-46C1-B9FC-51B761C97DE7}" srcOrd="0" destOrd="0" presId="urn:microsoft.com/office/officeart/2005/8/layout/vList2"/>
    <dgm:cxn modelId="{29B0B7AB-63FE-42C6-A7EE-4627F2C73B4F}" srcId="{78549540-72AA-493F-A0A0-FF991BA4CEEF}" destId="{BA6B29E8-CFA2-40BF-A745-7360A4CDC42B}" srcOrd="5" destOrd="0" parTransId="{87F5986E-D708-4AED-BBB2-E01B9CFF3089}" sibTransId="{E63C1AB9-815D-4858-8433-A6972CE0B571}"/>
    <dgm:cxn modelId="{4E5DA7AD-73FB-41F5-A2CF-27DE23D13C8F}" type="presOf" srcId="{04A6D968-8434-4E6B-81FD-FF96E3015247}" destId="{B594CFB4-7777-4D9A-99C0-E01A60EEC808}" srcOrd="0" destOrd="0" presId="urn:microsoft.com/office/officeart/2005/8/layout/vList2"/>
    <dgm:cxn modelId="{1F2924D0-A44C-48B7-85A8-16DEC564BBD0}" srcId="{78549540-72AA-493F-A0A0-FF991BA4CEEF}" destId="{51CE931B-DE40-4B04-B6DF-0141AB3B359E}" srcOrd="1" destOrd="0" parTransId="{2E7BC143-9D21-47D6-812C-015F80A71C02}" sibTransId="{A478ADF6-5168-4F63-8C84-A2E54961C00A}"/>
    <dgm:cxn modelId="{B02888D8-749D-4BF9-8F00-BCECFF845B9D}" srcId="{78549540-72AA-493F-A0A0-FF991BA4CEEF}" destId="{55326AB4-10ED-4AEF-BC51-21DDF3240B74}" srcOrd="0" destOrd="0" parTransId="{311FBDFF-9455-4BE0-BCE2-B68A112BE70B}" sibTransId="{5A15B355-6EAF-4EAD-9215-43418DCC2C8B}"/>
    <dgm:cxn modelId="{C795D1DA-E8B3-4016-8D4E-1D89770C56F7}" type="presOf" srcId="{D490D44C-DB0C-4F0D-8DB9-EED51AFC80AE}" destId="{B9450BC7-EA09-475C-9EE8-C3FE09723FF8}" srcOrd="0" destOrd="0" presId="urn:microsoft.com/office/officeart/2005/8/layout/vList2"/>
    <dgm:cxn modelId="{1E39BBFE-ABD3-4CF4-9A0F-1EC3ABC1B580}" srcId="{78549540-72AA-493F-A0A0-FF991BA4CEEF}" destId="{2A8732B9-969F-4AC7-B3AE-A82201421A86}" srcOrd="6" destOrd="0" parTransId="{0B0EAE97-2AF4-46EC-89BC-4FC85F291F31}" sibTransId="{9242FCA5-7B3B-43DC-8B8C-0B3171DA9193}"/>
    <dgm:cxn modelId="{128B4E44-2EBA-4C9F-B3AF-773E6A5380B0}" type="presParOf" srcId="{5795E235-14AC-4630-8861-16027ADBEAF2}" destId="{A50EA139-80C2-4CF8-A8D3-9B14BF41C5E6}" srcOrd="0" destOrd="0" presId="urn:microsoft.com/office/officeart/2005/8/layout/vList2"/>
    <dgm:cxn modelId="{071CDB52-80B6-4E09-BC31-2D5650DCBBD4}" type="presParOf" srcId="{5795E235-14AC-4630-8861-16027ADBEAF2}" destId="{5A306494-E9BF-48E6-9B12-A538D44EC223}" srcOrd="1" destOrd="0" presId="urn:microsoft.com/office/officeart/2005/8/layout/vList2"/>
    <dgm:cxn modelId="{2BB78CFC-D104-473C-9DA3-22DD16C06BDA}" type="presParOf" srcId="{5795E235-14AC-4630-8861-16027ADBEAF2}" destId="{E4475799-DD1C-4781-886A-977652433D60}" srcOrd="2" destOrd="0" presId="urn:microsoft.com/office/officeart/2005/8/layout/vList2"/>
    <dgm:cxn modelId="{66474BEA-836F-41C4-8E1A-E2CD2D789672}" type="presParOf" srcId="{5795E235-14AC-4630-8861-16027ADBEAF2}" destId="{0C0060AA-FD58-4C35-9E50-E0F9AAA9B8C1}" srcOrd="3" destOrd="0" presId="urn:microsoft.com/office/officeart/2005/8/layout/vList2"/>
    <dgm:cxn modelId="{12A76DB5-30F4-4B94-A634-9278E9D85B43}" type="presParOf" srcId="{5795E235-14AC-4630-8861-16027ADBEAF2}" destId="{5A727F43-36EC-4AF6-8685-3AE6C3BEA18E}" srcOrd="4" destOrd="0" presId="urn:microsoft.com/office/officeart/2005/8/layout/vList2"/>
    <dgm:cxn modelId="{127F4900-EBBD-46B1-8088-A637F4658783}" type="presParOf" srcId="{5795E235-14AC-4630-8861-16027ADBEAF2}" destId="{EBEA0896-B1C8-48FD-8461-F5A8D35C02D6}" srcOrd="5" destOrd="0" presId="urn:microsoft.com/office/officeart/2005/8/layout/vList2"/>
    <dgm:cxn modelId="{131CD0E0-053E-4914-A2EF-D3ACF9A7414E}" type="presParOf" srcId="{5795E235-14AC-4630-8861-16027ADBEAF2}" destId="{B594CFB4-7777-4D9A-99C0-E01A60EEC808}" srcOrd="6" destOrd="0" presId="urn:microsoft.com/office/officeart/2005/8/layout/vList2"/>
    <dgm:cxn modelId="{1D50BF60-57D6-4526-847B-EA5D9608816F}" type="presParOf" srcId="{5795E235-14AC-4630-8861-16027ADBEAF2}" destId="{C5959FE6-28E1-41CB-9FC1-CAC41A4F2BCF}" srcOrd="7" destOrd="0" presId="urn:microsoft.com/office/officeart/2005/8/layout/vList2"/>
    <dgm:cxn modelId="{09988077-0302-4A2E-94D5-B48781ACDFC0}" type="presParOf" srcId="{5795E235-14AC-4630-8861-16027ADBEAF2}" destId="{4A6625F9-F7CA-46C1-B9FC-51B761C97DE7}" srcOrd="8" destOrd="0" presId="urn:microsoft.com/office/officeart/2005/8/layout/vList2"/>
    <dgm:cxn modelId="{149E99C0-1ED2-4A44-8DD9-D4D8F7EB82CF}" type="presParOf" srcId="{5795E235-14AC-4630-8861-16027ADBEAF2}" destId="{3A5882BF-1375-4E33-BFB5-6EDD1CCD4020}" srcOrd="9" destOrd="0" presId="urn:microsoft.com/office/officeart/2005/8/layout/vList2"/>
    <dgm:cxn modelId="{F6DF61C7-D527-47CF-A46F-5D98163BF0FD}" type="presParOf" srcId="{5795E235-14AC-4630-8861-16027ADBEAF2}" destId="{E021F022-ABF8-4FBE-9CF1-D08FFC5C847E}" srcOrd="10" destOrd="0" presId="urn:microsoft.com/office/officeart/2005/8/layout/vList2"/>
    <dgm:cxn modelId="{869E7556-251E-458C-BCA3-C2EBC71E7389}" type="presParOf" srcId="{5795E235-14AC-4630-8861-16027ADBEAF2}" destId="{11DC37FF-E879-4F02-B046-94C86048DC3B}" srcOrd="11" destOrd="0" presId="urn:microsoft.com/office/officeart/2005/8/layout/vList2"/>
    <dgm:cxn modelId="{1F31D63C-EECA-41C2-9071-9C7765885C81}" type="presParOf" srcId="{5795E235-14AC-4630-8861-16027ADBEAF2}" destId="{8B059041-9FDA-459C-AF0A-E3963B79274D}" srcOrd="12" destOrd="0" presId="urn:microsoft.com/office/officeart/2005/8/layout/vList2"/>
    <dgm:cxn modelId="{E1B4EEE0-759C-4D52-B5E2-874B1107120D}" type="presParOf" srcId="{5795E235-14AC-4630-8861-16027ADBEAF2}" destId="{621D2438-EA0D-4044-84F1-CE547E045781}" srcOrd="13" destOrd="0" presId="urn:microsoft.com/office/officeart/2005/8/layout/vList2"/>
    <dgm:cxn modelId="{A6909263-CED8-4B10-AD03-2BD5951AF40D}" type="presParOf" srcId="{5795E235-14AC-4630-8861-16027ADBEAF2}" destId="{B9450BC7-EA09-475C-9EE8-C3FE09723FF8}"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5B3A379-99B3-4070-B2BA-9D9DF7D483D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DFF3C95C-DEB9-46E6-8EF3-AC3F95E19CA4}">
      <dgm:prSet/>
      <dgm:spPr/>
      <dgm:t>
        <a:bodyPr/>
        <a:lstStyle/>
        <a:p>
          <a:pPr>
            <a:lnSpc>
              <a:spcPct val="100000"/>
            </a:lnSpc>
          </a:pPr>
          <a:r>
            <a:rPr lang="en-GB" b="1" i="0" dirty="0"/>
            <a:t>Individuals and interactions over </a:t>
          </a:r>
          <a:r>
            <a:rPr lang="en-GB" b="1" i="0" dirty="0">
              <a:solidFill>
                <a:srgbClr val="FF0000"/>
              </a:solidFill>
            </a:rPr>
            <a:t>processes and tools</a:t>
          </a:r>
          <a:endParaRPr lang="en-US" b="1" dirty="0">
            <a:solidFill>
              <a:srgbClr val="FF0000"/>
            </a:solidFill>
          </a:endParaRPr>
        </a:p>
      </dgm:t>
    </dgm:pt>
    <dgm:pt modelId="{8EC0555C-348E-4FF7-BA64-7AF5700AF5C8}" type="parTrans" cxnId="{B51BA942-F98A-4783-9B49-74ED0C14FD54}">
      <dgm:prSet/>
      <dgm:spPr/>
      <dgm:t>
        <a:bodyPr/>
        <a:lstStyle/>
        <a:p>
          <a:endParaRPr lang="en-US"/>
        </a:p>
      </dgm:t>
    </dgm:pt>
    <dgm:pt modelId="{89C50D7A-D8D4-4B0D-BEB0-6B6C220ADD14}" type="sibTrans" cxnId="{B51BA942-F98A-4783-9B49-74ED0C14FD54}">
      <dgm:prSet/>
      <dgm:spPr/>
      <dgm:t>
        <a:bodyPr/>
        <a:lstStyle/>
        <a:p>
          <a:pPr>
            <a:lnSpc>
              <a:spcPct val="100000"/>
            </a:lnSpc>
          </a:pPr>
          <a:endParaRPr lang="en-US"/>
        </a:p>
      </dgm:t>
    </dgm:pt>
    <dgm:pt modelId="{096744A6-6E9E-4FBE-A675-FA1298527BCB}">
      <dgm:prSet/>
      <dgm:spPr/>
      <dgm:t>
        <a:bodyPr/>
        <a:lstStyle/>
        <a:p>
          <a:pPr>
            <a:lnSpc>
              <a:spcPct val="100000"/>
            </a:lnSpc>
          </a:pPr>
          <a:r>
            <a:rPr lang="en-GB" b="1" i="0" dirty="0"/>
            <a:t>Working software over </a:t>
          </a:r>
          <a:r>
            <a:rPr lang="en-GB" b="1" i="0" dirty="0">
              <a:solidFill>
                <a:srgbClr val="FF0000"/>
              </a:solidFill>
            </a:rPr>
            <a:t>comprehensive documentation</a:t>
          </a:r>
          <a:endParaRPr lang="en-US" b="1" dirty="0">
            <a:solidFill>
              <a:srgbClr val="FF0000"/>
            </a:solidFill>
          </a:endParaRPr>
        </a:p>
      </dgm:t>
    </dgm:pt>
    <dgm:pt modelId="{D255CD5F-3DCF-4A76-B307-A75DB2D54F33}" type="parTrans" cxnId="{2599630A-BF67-4F36-B6C8-158CEC2BCF0E}">
      <dgm:prSet/>
      <dgm:spPr/>
      <dgm:t>
        <a:bodyPr/>
        <a:lstStyle/>
        <a:p>
          <a:endParaRPr lang="en-US"/>
        </a:p>
      </dgm:t>
    </dgm:pt>
    <dgm:pt modelId="{B80A1D92-2410-4212-95C2-33DFB253A3EF}" type="sibTrans" cxnId="{2599630A-BF67-4F36-B6C8-158CEC2BCF0E}">
      <dgm:prSet/>
      <dgm:spPr/>
      <dgm:t>
        <a:bodyPr/>
        <a:lstStyle/>
        <a:p>
          <a:pPr>
            <a:lnSpc>
              <a:spcPct val="100000"/>
            </a:lnSpc>
          </a:pPr>
          <a:endParaRPr lang="en-US"/>
        </a:p>
      </dgm:t>
    </dgm:pt>
    <dgm:pt modelId="{83D37F5E-D8E3-471E-B884-B3DB9F45A2F2}">
      <dgm:prSet/>
      <dgm:spPr/>
      <dgm:t>
        <a:bodyPr/>
        <a:lstStyle/>
        <a:p>
          <a:pPr>
            <a:lnSpc>
              <a:spcPct val="100000"/>
            </a:lnSpc>
          </a:pPr>
          <a:r>
            <a:rPr lang="en-GB" b="1" i="0" dirty="0"/>
            <a:t>Customer collaboration over </a:t>
          </a:r>
          <a:r>
            <a:rPr lang="en-GB" b="1" i="0" dirty="0">
              <a:solidFill>
                <a:srgbClr val="FF0000"/>
              </a:solidFill>
            </a:rPr>
            <a:t>contract negotiation</a:t>
          </a:r>
          <a:endParaRPr lang="en-US" b="1" dirty="0">
            <a:solidFill>
              <a:srgbClr val="FF0000"/>
            </a:solidFill>
          </a:endParaRPr>
        </a:p>
      </dgm:t>
    </dgm:pt>
    <dgm:pt modelId="{68909840-8B55-4CB0-A0DB-9B2CD222CFA9}" type="parTrans" cxnId="{0DC95211-1747-4CE4-B5C0-C54D3DAB438E}">
      <dgm:prSet/>
      <dgm:spPr/>
      <dgm:t>
        <a:bodyPr/>
        <a:lstStyle/>
        <a:p>
          <a:endParaRPr lang="en-US"/>
        </a:p>
      </dgm:t>
    </dgm:pt>
    <dgm:pt modelId="{ACA83646-96F6-44B5-9DA0-379127C9AA74}" type="sibTrans" cxnId="{0DC95211-1747-4CE4-B5C0-C54D3DAB438E}">
      <dgm:prSet/>
      <dgm:spPr/>
      <dgm:t>
        <a:bodyPr/>
        <a:lstStyle/>
        <a:p>
          <a:pPr>
            <a:lnSpc>
              <a:spcPct val="100000"/>
            </a:lnSpc>
          </a:pPr>
          <a:endParaRPr lang="en-US"/>
        </a:p>
      </dgm:t>
    </dgm:pt>
    <dgm:pt modelId="{210FBD34-6B1F-4A39-979C-A6918E4368B4}">
      <dgm:prSet/>
      <dgm:spPr/>
      <dgm:t>
        <a:bodyPr/>
        <a:lstStyle/>
        <a:p>
          <a:pPr>
            <a:lnSpc>
              <a:spcPct val="100000"/>
            </a:lnSpc>
          </a:pPr>
          <a:r>
            <a:rPr lang="en-GB" b="1" i="0" dirty="0"/>
            <a:t>Responding to change over </a:t>
          </a:r>
          <a:br>
            <a:rPr lang="en-GB" b="1" i="0" dirty="0"/>
          </a:br>
          <a:r>
            <a:rPr lang="en-GB" b="1" i="0" dirty="0">
              <a:solidFill>
                <a:srgbClr val="FF0000"/>
              </a:solidFill>
            </a:rPr>
            <a:t>following a plan</a:t>
          </a:r>
          <a:endParaRPr lang="en-US" b="1" dirty="0">
            <a:solidFill>
              <a:srgbClr val="FF0000"/>
            </a:solidFill>
          </a:endParaRPr>
        </a:p>
      </dgm:t>
    </dgm:pt>
    <dgm:pt modelId="{23EE357A-7F12-4366-9993-42E6F10A1BC8}" type="parTrans" cxnId="{F392C1E1-0ADC-4907-A1F9-58AE5F2C416A}">
      <dgm:prSet/>
      <dgm:spPr/>
      <dgm:t>
        <a:bodyPr/>
        <a:lstStyle/>
        <a:p>
          <a:endParaRPr lang="en-US"/>
        </a:p>
      </dgm:t>
    </dgm:pt>
    <dgm:pt modelId="{67D0B527-8191-4DDF-928C-F8E485CA5315}" type="sibTrans" cxnId="{F392C1E1-0ADC-4907-A1F9-58AE5F2C416A}">
      <dgm:prSet/>
      <dgm:spPr/>
      <dgm:t>
        <a:bodyPr/>
        <a:lstStyle/>
        <a:p>
          <a:endParaRPr lang="en-US"/>
        </a:p>
      </dgm:t>
    </dgm:pt>
    <dgm:pt modelId="{2C0E704A-915F-49EA-B9AF-A9868561F1F1}" type="pres">
      <dgm:prSet presAssocID="{75B3A379-99B3-4070-B2BA-9D9DF7D483D4}" presName="root" presStyleCnt="0">
        <dgm:presLayoutVars>
          <dgm:dir/>
          <dgm:resizeHandles val="exact"/>
        </dgm:presLayoutVars>
      </dgm:prSet>
      <dgm:spPr/>
    </dgm:pt>
    <dgm:pt modelId="{FF6260C7-1189-4860-89AE-4884A4A084FD}" type="pres">
      <dgm:prSet presAssocID="{75B3A379-99B3-4070-B2BA-9D9DF7D483D4}" presName="container" presStyleCnt="0">
        <dgm:presLayoutVars>
          <dgm:dir/>
          <dgm:resizeHandles val="exact"/>
        </dgm:presLayoutVars>
      </dgm:prSet>
      <dgm:spPr/>
    </dgm:pt>
    <dgm:pt modelId="{73C4A784-7607-4668-A51C-FE2589A71644}" type="pres">
      <dgm:prSet presAssocID="{DFF3C95C-DEB9-46E6-8EF3-AC3F95E19CA4}" presName="compNode" presStyleCnt="0"/>
      <dgm:spPr/>
    </dgm:pt>
    <dgm:pt modelId="{0603A90F-24A8-4C36-B47C-E2EBEE10DB57}" type="pres">
      <dgm:prSet presAssocID="{DFF3C95C-DEB9-46E6-8EF3-AC3F95E19CA4}" presName="iconBgRect" presStyleLbl="bgShp" presStyleIdx="0" presStyleCnt="4"/>
      <dgm:spPr/>
    </dgm:pt>
    <dgm:pt modelId="{13ABE66D-B10B-4C82-935D-834A4A7B1BE6}" type="pres">
      <dgm:prSet presAssocID="{DFF3C95C-DEB9-46E6-8EF3-AC3F95E19CA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Users"/>
        </a:ext>
      </dgm:extLst>
    </dgm:pt>
    <dgm:pt modelId="{C3BD56D4-2F5B-45E9-BECC-5C3468076BF2}" type="pres">
      <dgm:prSet presAssocID="{DFF3C95C-DEB9-46E6-8EF3-AC3F95E19CA4}" presName="spaceRect" presStyleCnt="0"/>
      <dgm:spPr/>
    </dgm:pt>
    <dgm:pt modelId="{74E91D97-6662-4B98-A833-853C84DA26CA}" type="pres">
      <dgm:prSet presAssocID="{DFF3C95C-DEB9-46E6-8EF3-AC3F95E19CA4}" presName="textRect" presStyleLbl="revTx" presStyleIdx="0" presStyleCnt="4">
        <dgm:presLayoutVars>
          <dgm:chMax val="1"/>
          <dgm:chPref val="1"/>
        </dgm:presLayoutVars>
      </dgm:prSet>
      <dgm:spPr/>
    </dgm:pt>
    <dgm:pt modelId="{CB408ECE-456E-4D5B-841A-67DA16DBBAF0}" type="pres">
      <dgm:prSet presAssocID="{89C50D7A-D8D4-4B0D-BEB0-6B6C220ADD14}" presName="sibTrans" presStyleLbl="sibTrans2D1" presStyleIdx="0" presStyleCnt="0"/>
      <dgm:spPr/>
    </dgm:pt>
    <dgm:pt modelId="{83C23E27-50B6-474D-9555-AC1D321E088D}" type="pres">
      <dgm:prSet presAssocID="{096744A6-6E9E-4FBE-A675-FA1298527BCB}" presName="compNode" presStyleCnt="0"/>
      <dgm:spPr/>
    </dgm:pt>
    <dgm:pt modelId="{6D414192-B745-43B3-A0F6-C733F685112A}" type="pres">
      <dgm:prSet presAssocID="{096744A6-6E9E-4FBE-A675-FA1298527BCB}" presName="iconBgRect" presStyleLbl="bgShp" presStyleIdx="1" presStyleCnt="4"/>
      <dgm:spPr/>
    </dgm:pt>
    <dgm:pt modelId="{1B373AB5-5265-4551-84C2-7DBDAE0A3030}" type="pres">
      <dgm:prSet presAssocID="{096744A6-6E9E-4FBE-A675-FA1298527BC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E2831A2C-0AB6-4AC1-84A9-1C183110DFCA}" type="pres">
      <dgm:prSet presAssocID="{096744A6-6E9E-4FBE-A675-FA1298527BCB}" presName="spaceRect" presStyleCnt="0"/>
      <dgm:spPr/>
    </dgm:pt>
    <dgm:pt modelId="{F6493F13-9379-4BE8-B4A5-66A85CAF037E}" type="pres">
      <dgm:prSet presAssocID="{096744A6-6E9E-4FBE-A675-FA1298527BCB}" presName="textRect" presStyleLbl="revTx" presStyleIdx="1" presStyleCnt="4">
        <dgm:presLayoutVars>
          <dgm:chMax val="1"/>
          <dgm:chPref val="1"/>
        </dgm:presLayoutVars>
      </dgm:prSet>
      <dgm:spPr/>
    </dgm:pt>
    <dgm:pt modelId="{E84CE3D4-533F-4DDA-BABE-C37C1AE8FEA8}" type="pres">
      <dgm:prSet presAssocID="{B80A1D92-2410-4212-95C2-33DFB253A3EF}" presName="sibTrans" presStyleLbl="sibTrans2D1" presStyleIdx="0" presStyleCnt="0"/>
      <dgm:spPr/>
    </dgm:pt>
    <dgm:pt modelId="{50670A94-C4AA-446D-9418-565ABF51F919}" type="pres">
      <dgm:prSet presAssocID="{83D37F5E-D8E3-471E-B884-B3DB9F45A2F2}" presName="compNode" presStyleCnt="0"/>
      <dgm:spPr/>
    </dgm:pt>
    <dgm:pt modelId="{AA5C6F99-F72C-4213-AD74-1A973684AF1D}" type="pres">
      <dgm:prSet presAssocID="{83D37F5E-D8E3-471E-B884-B3DB9F45A2F2}" presName="iconBgRect" presStyleLbl="bgShp" presStyleIdx="2" presStyleCnt="4"/>
      <dgm:spPr/>
    </dgm:pt>
    <dgm:pt modelId="{D9694674-C9F7-424F-9538-6B67337ECF56}" type="pres">
      <dgm:prSet presAssocID="{83D37F5E-D8E3-471E-B884-B3DB9F45A2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andshake"/>
        </a:ext>
      </dgm:extLst>
    </dgm:pt>
    <dgm:pt modelId="{B6DCCA2A-8950-472D-845D-0D73412CCABC}" type="pres">
      <dgm:prSet presAssocID="{83D37F5E-D8E3-471E-B884-B3DB9F45A2F2}" presName="spaceRect" presStyleCnt="0"/>
      <dgm:spPr/>
    </dgm:pt>
    <dgm:pt modelId="{EF4AEB28-3552-4331-90FC-23FFC70E6B23}" type="pres">
      <dgm:prSet presAssocID="{83D37F5E-D8E3-471E-B884-B3DB9F45A2F2}" presName="textRect" presStyleLbl="revTx" presStyleIdx="2" presStyleCnt="4">
        <dgm:presLayoutVars>
          <dgm:chMax val="1"/>
          <dgm:chPref val="1"/>
        </dgm:presLayoutVars>
      </dgm:prSet>
      <dgm:spPr/>
    </dgm:pt>
    <dgm:pt modelId="{A3FC1C1B-B19A-4FB3-B4FB-46CD33628C34}" type="pres">
      <dgm:prSet presAssocID="{ACA83646-96F6-44B5-9DA0-379127C9AA74}" presName="sibTrans" presStyleLbl="sibTrans2D1" presStyleIdx="0" presStyleCnt="0"/>
      <dgm:spPr/>
    </dgm:pt>
    <dgm:pt modelId="{DAEDEB9A-1C46-47E6-920B-28BCC68125B5}" type="pres">
      <dgm:prSet presAssocID="{210FBD34-6B1F-4A39-979C-A6918E4368B4}" presName="compNode" presStyleCnt="0"/>
      <dgm:spPr/>
    </dgm:pt>
    <dgm:pt modelId="{7F178982-DE05-431A-ADC7-3B88A11D8396}" type="pres">
      <dgm:prSet presAssocID="{210FBD34-6B1F-4A39-979C-A6918E4368B4}" presName="iconBgRect" presStyleLbl="bgShp" presStyleIdx="3" presStyleCnt="4"/>
      <dgm:spPr/>
    </dgm:pt>
    <dgm:pt modelId="{B9001258-6DF4-441D-928A-626DE1D2BAC0}" type="pres">
      <dgm:prSet presAssocID="{210FBD34-6B1F-4A39-979C-A6918E4368B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8DECA2DC-865E-411E-90AC-B0C2DBB6E4F9}" type="pres">
      <dgm:prSet presAssocID="{210FBD34-6B1F-4A39-979C-A6918E4368B4}" presName="spaceRect" presStyleCnt="0"/>
      <dgm:spPr/>
    </dgm:pt>
    <dgm:pt modelId="{3EFE0CA3-B0EE-464B-9050-7730841D00C2}" type="pres">
      <dgm:prSet presAssocID="{210FBD34-6B1F-4A39-979C-A6918E4368B4}" presName="textRect" presStyleLbl="revTx" presStyleIdx="3" presStyleCnt="4">
        <dgm:presLayoutVars>
          <dgm:chMax val="1"/>
          <dgm:chPref val="1"/>
        </dgm:presLayoutVars>
      </dgm:prSet>
      <dgm:spPr/>
    </dgm:pt>
  </dgm:ptLst>
  <dgm:cxnLst>
    <dgm:cxn modelId="{2599630A-BF67-4F36-B6C8-158CEC2BCF0E}" srcId="{75B3A379-99B3-4070-B2BA-9D9DF7D483D4}" destId="{096744A6-6E9E-4FBE-A675-FA1298527BCB}" srcOrd="1" destOrd="0" parTransId="{D255CD5F-3DCF-4A76-B307-A75DB2D54F33}" sibTransId="{B80A1D92-2410-4212-95C2-33DFB253A3EF}"/>
    <dgm:cxn modelId="{39A3B10F-3BB6-43E9-8874-91E9D7719255}" type="presOf" srcId="{89C50D7A-D8D4-4B0D-BEB0-6B6C220ADD14}" destId="{CB408ECE-456E-4D5B-841A-67DA16DBBAF0}" srcOrd="0" destOrd="0" presId="urn:microsoft.com/office/officeart/2018/2/layout/IconCircleList"/>
    <dgm:cxn modelId="{0DC95211-1747-4CE4-B5C0-C54D3DAB438E}" srcId="{75B3A379-99B3-4070-B2BA-9D9DF7D483D4}" destId="{83D37F5E-D8E3-471E-B884-B3DB9F45A2F2}" srcOrd="2" destOrd="0" parTransId="{68909840-8B55-4CB0-A0DB-9B2CD222CFA9}" sibTransId="{ACA83646-96F6-44B5-9DA0-379127C9AA74}"/>
    <dgm:cxn modelId="{517BE411-BDAA-434A-B356-B6CEA8A61037}" type="presOf" srcId="{DFF3C95C-DEB9-46E6-8EF3-AC3F95E19CA4}" destId="{74E91D97-6662-4B98-A833-853C84DA26CA}" srcOrd="0" destOrd="0" presId="urn:microsoft.com/office/officeart/2018/2/layout/IconCircleList"/>
    <dgm:cxn modelId="{6A75E232-DF32-4204-B46E-5874561727E2}" type="presOf" srcId="{75B3A379-99B3-4070-B2BA-9D9DF7D483D4}" destId="{2C0E704A-915F-49EA-B9AF-A9868561F1F1}" srcOrd="0" destOrd="0" presId="urn:microsoft.com/office/officeart/2018/2/layout/IconCircleList"/>
    <dgm:cxn modelId="{C519FB5B-4B8F-43A1-A3AD-4BB5860C7938}" type="presOf" srcId="{83D37F5E-D8E3-471E-B884-B3DB9F45A2F2}" destId="{EF4AEB28-3552-4331-90FC-23FFC70E6B23}" srcOrd="0" destOrd="0" presId="urn:microsoft.com/office/officeart/2018/2/layout/IconCircleList"/>
    <dgm:cxn modelId="{C6B7645C-533F-4DF4-8144-40FAD840CA0D}" type="presOf" srcId="{210FBD34-6B1F-4A39-979C-A6918E4368B4}" destId="{3EFE0CA3-B0EE-464B-9050-7730841D00C2}" srcOrd="0" destOrd="0" presId="urn:microsoft.com/office/officeart/2018/2/layout/IconCircleList"/>
    <dgm:cxn modelId="{2FC93E42-99F2-4525-84D4-DC286279E4D1}" type="presOf" srcId="{B80A1D92-2410-4212-95C2-33DFB253A3EF}" destId="{E84CE3D4-533F-4DDA-BABE-C37C1AE8FEA8}" srcOrd="0" destOrd="0" presId="urn:microsoft.com/office/officeart/2018/2/layout/IconCircleList"/>
    <dgm:cxn modelId="{B51BA942-F98A-4783-9B49-74ED0C14FD54}" srcId="{75B3A379-99B3-4070-B2BA-9D9DF7D483D4}" destId="{DFF3C95C-DEB9-46E6-8EF3-AC3F95E19CA4}" srcOrd="0" destOrd="0" parTransId="{8EC0555C-348E-4FF7-BA64-7AF5700AF5C8}" sibTransId="{89C50D7A-D8D4-4B0D-BEB0-6B6C220ADD14}"/>
    <dgm:cxn modelId="{338B658A-FE70-46FF-B530-87FAB19889AD}" type="presOf" srcId="{096744A6-6E9E-4FBE-A675-FA1298527BCB}" destId="{F6493F13-9379-4BE8-B4A5-66A85CAF037E}" srcOrd="0" destOrd="0" presId="urn:microsoft.com/office/officeart/2018/2/layout/IconCircleList"/>
    <dgm:cxn modelId="{F392C1E1-0ADC-4907-A1F9-58AE5F2C416A}" srcId="{75B3A379-99B3-4070-B2BA-9D9DF7D483D4}" destId="{210FBD34-6B1F-4A39-979C-A6918E4368B4}" srcOrd="3" destOrd="0" parTransId="{23EE357A-7F12-4366-9993-42E6F10A1BC8}" sibTransId="{67D0B527-8191-4DDF-928C-F8E485CA5315}"/>
    <dgm:cxn modelId="{6C8749FC-48C2-49C7-AE5A-23AA963A168C}" type="presOf" srcId="{ACA83646-96F6-44B5-9DA0-379127C9AA74}" destId="{A3FC1C1B-B19A-4FB3-B4FB-46CD33628C34}" srcOrd="0" destOrd="0" presId="urn:microsoft.com/office/officeart/2018/2/layout/IconCircleList"/>
    <dgm:cxn modelId="{1C49263C-3D75-4336-87FA-EBED3FCDB47D}" type="presParOf" srcId="{2C0E704A-915F-49EA-B9AF-A9868561F1F1}" destId="{FF6260C7-1189-4860-89AE-4884A4A084FD}" srcOrd="0" destOrd="0" presId="urn:microsoft.com/office/officeart/2018/2/layout/IconCircleList"/>
    <dgm:cxn modelId="{12B1FEFC-59A1-4117-AD51-335228C50281}" type="presParOf" srcId="{FF6260C7-1189-4860-89AE-4884A4A084FD}" destId="{73C4A784-7607-4668-A51C-FE2589A71644}" srcOrd="0" destOrd="0" presId="urn:microsoft.com/office/officeart/2018/2/layout/IconCircleList"/>
    <dgm:cxn modelId="{4B4926A3-AE61-4463-A8D4-5A6A588971FC}" type="presParOf" srcId="{73C4A784-7607-4668-A51C-FE2589A71644}" destId="{0603A90F-24A8-4C36-B47C-E2EBEE10DB57}" srcOrd="0" destOrd="0" presId="urn:microsoft.com/office/officeart/2018/2/layout/IconCircleList"/>
    <dgm:cxn modelId="{433842DF-E143-474F-BA11-4D85DB649F0D}" type="presParOf" srcId="{73C4A784-7607-4668-A51C-FE2589A71644}" destId="{13ABE66D-B10B-4C82-935D-834A4A7B1BE6}" srcOrd="1" destOrd="0" presId="urn:microsoft.com/office/officeart/2018/2/layout/IconCircleList"/>
    <dgm:cxn modelId="{3D2E3741-94C8-430D-95CD-1E08FB0D5BA2}" type="presParOf" srcId="{73C4A784-7607-4668-A51C-FE2589A71644}" destId="{C3BD56D4-2F5B-45E9-BECC-5C3468076BF2}" srcOrd="2" destOrd="0" presId="urn:microsoft.com/office/officeart/2018/2/layout/IconCircleList"/>
    <dgm:cxn modelId="{3E62807A-5C35-442C-8D29-F0D38B9DA206}" type="presParOf" srcId="{73C4A784-7607-4668-A51C-FE2589A71644}" destId="{74E91D97-6662-4B98-A833-853C84DA26CA}" srcOrd="3" destOrd="0" presId="urn:microsoft.com/office/officeart/2018/2/layout/IconCircleList"/>
    <dgm:cxn modelId="{FC0637DD-FF07-49A2-B76E-5443B9A482BF}" type="presParOf" srcId="{FF6260C7-1189-4860-89AE-4884A4A084FD}" destId="{CB408ECE-456E-4D5B-841A-67DA16DBBAF0}" srcOrd="1" destOrd="0" presId="urn:microsoft.com/office/officeart/2018/2/layout/IconCircleList"/>
    <dgm:cxn modelId="{A58D1F55-36D0-4DF8-B006-57A0A292CD0A}" type="presParOf" srcId="{FF6260C7-1189-4860-89AE-4884A4A084FD}" destId="{83C23E27-50B6-474D-9555-AC1D321E088D}" srcOrd="2" destOrd="0" presId="urn:microsoft.com/office/officeart/2018/2/layout/IconCircleList"/>
    <dgm:cxn modelId="{044D3479-7E95-47ED-B658-E4F75BCD9742}" type="presParOf" srcId="{83C23E27-50B6-474D-9555-AC1D321E088D}" destId="{6D414192-B745-43B3-A0F6-C733F685112A}" srcOrd="0" destOrd="0" presId="urn:microsoft.com/office/officeart/2018/2/layout/IconCircleList"/>
    <dgm:cxn modelId="{2DDEA9AB-A033-4FEC-9842-DA93324E5683}" type="presParOf" srcId="{83C23E27-50B6-474D-9555-AC1D321E088D}" destId="{1B373AB5-5265-4551-84C2-7DBDAE0A3030}" srcOrd="1" destOrd="0" presId="urn:microsoft.com/office/officeart/2018/2/layout/IconCircleList"/>
    <dgm:cxn modelId="{8B75EA45-6B43-4752-9F45-A0D24351D4DA}" type="presParOf" srcId="{83C23E27-50B6-474D-9555-AC1D321E088D}" destId="{E2831A2C-0AB6-4AC1-84A9-1C183110DFCA}" srcOrd="2" destOrd="0" presId="urn:microsoft.com/office/officeart/2018/2/layout/IconCircleList"/>
    <dgm:cxn modelId="{8D0D626E-B4CF-4A29-877C-4342776ECCA8}" type="presParOf" srcId="{83C23E27-50B6-474D-9555-AC1D321E088D}" destId="{F6493F13-9379-4BE8-B4A5-66A85CAF037E}" srcOrd="3" destOrd="0" presId="urn:microsoft.com/office/officeart/2018/2/layout/IconCircleList"/>
    <dgm:cxn modelId="{478D5863-208C-46FD-9B1A-0EC091BABED1}" type="presParOf" srcId="{FF6260C7-1189-4860-89AE-4884A4A084FD}" destId="{E84CE3D4-533F-4DDA-BABE-C37C1AE8FEA8}" srcOrd="3" destOrd="0" presId="urn:microsoft.com/office/officeart/2018/2/layout/IconCircleList"/>
    <dgm:cxn modelId="{C3AE1718-6A50-4D43-9B55-0ABEB5B0AF84}" type="presParOf" srcId="{FF6260C7-1189-4860-89AE-4884A4A084FD}" destId="{50670A94-C4AA-446D-9418-565ABF51F919}" srcOrd="4" destOrd="0" presId="urn:microsoft.com/office/officeart/2018/2/layout/IconCircleList"/>
    <dgm:cxn modelId="{45296160-712C-4179-9A3A-4D3DD3ABE368}" type="presParOf" srcId="{50670A94-C4AA-446D-9418-565ABF51F919}" destId="{AA5C6F99-F72C-4213-AD74-1A973684AF1D}" srcOrd="0" destOrd="0" presId="urn:microsoft.com/office/officeart/2018/2/layout/IconCircleList"/>
    <dgm:cxn modelId="{833112E7-47A6-4736-9542-29002661885F}" type="presParOf" srcId="{50670A94-C4AA-446D-9418-565ABF51F919}" destId="{D9694674-C9F7-424F-9538-6B67337ECF56}" srcOrd="1" destOrd="0" presId="urn:microsoft.com/office/officeart/2018/2/layout/IconCircleList"/>
    <dgm:cxn modelId="{5AE04F86-085D-4B29-94BB-27AB71DCA79E}" type="presParOf" srcId="{50670A94-C4AA-446D-9418-565ABF51F919}" destId="{B6DCCA2A-8950-472D-845D-0D73412CCABC}" srcOrd="2" destOrd="0" presId="urn:microsoft.com/office/officeart/2018/2/layout/IconCircleList"/>
    <dgm:cxn modelId="{166A04B9-7DBF-4D5D-92AB-337F2340C7C4}" type="presParOf" srcId="{50670A94-C4AA-446D-9418-565ABF51F919}" destId="{EF4AEB28-3552-4331-90FC-23FFC70E6B23}" srcOrd="3" destOrd="0" presId="urn:microsoft.com/office/officeart/2018/2/layout/IconCircleList"/>
    <dgm:cxn modelId="{0781A7AD-74CE-472A-8859-A88425A5C754}" type="presParOf" srcId="{FF6260C7-1189-4860-89AE-4884A4A084FD}" destId="{A3FC1C1B-B19A-4FB3-B4FB-46CD33628C34}" srcOrd="5" destOrd="0" presId="urn:microsoft.com/office/officeart/2018/2/layout/IconCircleList"/>
    <dgm:cxn modelId="{295E1AE7-0652-4267-9343-23A48456F0A3}" type="presParOf" srcId="{FF6260C7-1189-4860-89AE-4884A4A084FD}" destId="{DAEDEB9A-1C46-47E6-920B-28BCC68125B5}" srcOrd="6" destOrd="0" presId="urn:microsoft.com/office/officeart/2018/2/layout/IconCircleList"/>
    <dgm:cxn modelId="{D0433CC9-BE0C-4F9B-9C12-C5BB20592E8F}" type="presParOf" srcId="{DAEDEB9A-1C46-47E6-920B-28BCC68125B5}" destId="{7F178982-DE05-431A-ADC7-3B88A11D8396}" srcOrd="0" destOrd="0" presId="urn:microsoft.com/office/officeart/2018/2/layout/IconCircleList"/>
    <dgm:cxn modelId="{2B3E2851-ADDC-4FCB-87F1-8D631B9A1EEF}" type="presParOf" srcId="{DAEDEB9A-1C46-47E6-920B-28BCC68125B5}" destId="{B9001258-6DF4-441D-928A-626DE1D2BAC0}" srcOrd="1" destOrd="0" presId="urn:microsoft.com/office/officeart/2018/2/layout/IconCircleList"/>
    <dgm:cxn modelId="{CF128787-42C5-4508-9619-F60D432BB36E}" type="presParOf" srcId="{DAEDEB9A-1C46-47E6-920B-28BCC68125B5}" destId="{8DECA2DC-865E-411E-90AC-B0C2DBB6E4F9}" srcOrd="2" destOrd="0" presId="urn:microsoft.com/office/officeart/2018/2/layout/IconCircleList"/>
    <dgm:cxn modelId="{AAA84EB3-6F5C-425B-A4ED-2C97AC16EDBC}" type="presParOf" srcId="{DAEDEB9A-1C46-47E6-920B-28BCC68125B5}" destId="{3EFE0CA3-B0EE-464B-9050-7730841D00C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3DA84D-0F19-4223-A012-FA4F668CAF3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5AEFEC1-DBD1-4C36-804E-E1D85D014EE0}">
      <dgm:prSet/>
      <dgm:spPr/>
      <dgm:t>
        <a:bodyPr/>
        <a:lstStyle/>
        <a:p>
          <a:r>
            <a:rPr lang="en-GB" dirty="0"/>
            <a:t>Our highest priority is to satisfy the customer through early and continuous delivery of valuable software</a:t>
          </a:r>
          <a:endParaRPr lang="en-US" dirty="0"/>
        </a:p>
      </dgm:t>
    </dgm:pt>
    <dgm:pt modelId="{0F5F827C-8122-46BD-BA4A-5692365AF473}" type="parTrans" cxnId="{1A836FCB-1F24-4435-AE60-C0DBF8FF0CDF}">
      <dgm:prSet/>
      <dgm:spPr/>
      <dgm:t>
        <a:bodyPr/>
        <a:lstStyle/>
        <a:p>
          <a:endParaRPr lang="en-US"/>
        </a:p>
      </dgm:t>
    </dgm:pt>
    <dgm:pt modelId="{82BE5F2E-F9A4-4E04-8269-E442F07C56BB}" type="sibTrans" cxnId="{1A836FCB-1F24-4435-AE60-C0DBF8FF0CDF}">
      <dgm:prSet/>
      <dgm:spPr/>
      <dgm:t>
        <a:bodyPr/>
        <a:lstStyle/>
        <a:p>
          <a:endParaRPr lang="en-US"/>
        </a:p>
      </dgm:t>
    </dgm:pt>
    <dgm:pt modelId="{3C019718-4C40-4917-BFE2-27CFB328F930}">
      <dgm:prSet/>
      <dgm:spPr/>
      <dgm:t>
        <a:bodyPr/>
        <a:lstStyle/>
        <a:p>
          <a:r>
            <a:rPr lang="en-GB" dirty="0"/>
            <a:t>Welcome changing requirements, even late in development. Agile processes harness change for the customer's competitive advantage</a:t>
          </a:r>
          <a:endParaRPr lang="en-US" dirty="0"/>
        </a:p>
      </dgm:t>
    </dgm:pt>
    <dgm:pt modelId="{BFC4A1B5-F9BE-4BB5-98BD-BEB9A9B2F135}" type="parTrans" cxnId="{20269681-A8F1-4210-B95E-938FDC41F798}">
      <dgm:prSet/>
      <dgm:spPr/>
      <dgm:t>
        <a:bodyPr/>
        <a:lstStyle/>
        <a:p>
          <a:endParaRPr lang="en-US"/>
        </a:p>
      </dgm:t>
    </dgm:pt>
    <dgm:pt modelId="{23CB1651-F438-4F43-89FF-B25F8535C396}" type="sibTrans" cxnId="{20269681-A8F1-4210-B95E-938FDC41F798}">
      <dgm:prSet/>
      <dgm:spPr/>
      <dgm:t>
        <a:bodyPr/>
        <a:lstStyle/>
        <a:p>
          <a:endParaRPr lang="en-US"/>
        </a:p>
      </dgm:t>
    </dgm:pt>
    <dgm:pt modelId="{72D508E2-269A-49B2-93E2-E160E086E555}">
      <dgm:prSet/>
      <dgm:spPr/>
      <dgm:t>
        <a:bodyPr/>
        <a:lstStyle/>
        <a:p>
          <a:r>
            <a:rPr lang="en-GB" dirty="0"/>
            <a:t>Deliver working software frequently, from a couple of weeks to a couple of months, with a preference to the shorter timescale</a:t>
          </a:r>
          <a:endParaRPr lang="en-US" dirty="0"/>
        </a:p>
      </dgm:t>
    </dgm:pt>
    <dgm:pt modelId="{FDEBFD75-D4CE-498C-9910-B44B3DE671DC}" type="parTrans" cxnId="{BAB4DB96-D452-48D8-B591-34A8E9B83BEA}">
      <dgm:prSet/>
      <dgm:spPr/>
      <dgm:t>
        <a:bodyPr/>
        <a:lstStyle/>
        <a:p>
          <a:endParaRPr lang="en-US"/>
        </a:p>
      </dgm:t>
    </dgm:pt>
    <dgm:pt modelId="{2DE4D099-3CC4-4D8A-ADAF-88F4784D5365}" type="sibTrans" cxnId="{BAB4DB96-D452-48D8-B591-34A8E9B83BEA}">
      <dgm:prSet/>
      <dgm:spPr/>
      <dgm:t>
        <a:bodyPr/>
        <a:lstStyle/>
        <a:p>
          <a:endParaRPr lang="en-US"/>
        </a:p>
      </dgm:t>
    </dgm:pt>
    <dgm:pt modelId="{5FB2A877-1307-4C7F-83AA-1D04F796A754}">
      <dgm:prSet/>
      <dgm:spPr/>
      <dgm:t>
        <a:bodyPr/>
        <a:lstStyle/>
        <a:p>
          <a:r>
            <a:rPr lang="en-GB" dirty="0"/>
            <a:t>Business people and developers must work together daily throughout the project</a:t>
          </a:r>
          <a:endParaRPr lang="en-US" dirty="0"/>
        </a:p>
      </dgm:t>
    </dgm:pt>
    <dgm:pt modelId="{AAE79E6B-B020-4DAF-A639-BD3F586A56DA}" type="parTrans" cxnId="{8F5C80F9-0AF3-4B96-8D53-7D39192FA065}">
      <dgm:prSet/>
      <dgm:spPr/>
      <dgm:t>
        <a:bodyPr/>
        <a:lstStyle/>
        <a:p>
          <a:endParaRPr lang="en-US"/>
        </a:p>
      </dgm:t>
    </dgm:pt>
    <dgm:pt modelId="{7E255B3B-73DD-4F4B-809E-F4DC0CA2B490}" type="sibTrans" cxnId="{8F5C80F9-0AF3-4B96-8D53-7D39192FA065}">
      <dgm:prSet/>
      <dgm:spPr/>
      <dgm:t>
        <a:bodyPr/>
        <a:lstStyle/>
        <a:p>
          <a:endParaRPr lang="en-US"/>
        </a:p>
      </dgm:t>
    </dgm:pt>
    <dgm:pt modelId="{C8E74341-7F1F-43B4-AE73-E83DEE8D102B}">
      <dgm:prSet/>
      <dgm:spPr/>
      <dgm:t>
        <a:bodyPr/>
        <a:lstStyle/>
        <a:p>
          <a:r>
            <a:rPr lang="en-GB" dirty="0"/>
            <a:t>Build projects around motivated individuals. Give them the environment and support they need, and trust them to get the job done</a:t>
          </a:r>
          <a:endParaRPr lang="en-US" dirty="0"/>
        </a:p>
      </dgm:t>
    </dgm:pt>
    <dgm:pt modelId="{4F9E45AE-4BCF-45D4-BDF6-867D82C3D6B7}" type="parTrans" cxnId="{A209E986-7403-41D9-AF05-5FFB6A95A1F9}">
      <dgm:prSet/>
      <dgm:spPr/>
      <dgm:t>
        <a:bodyPr/>
        <a:lstStyle/>
        <a:p>
          <a:endParaRPr lang="en-US"/>
        </a:p>
      </dgm:t>
    </dgm:pt>
    <dgm:pt modelId="{442A03AB-7608-4A34-A461-CE677AE0C580}" type="sibTrans" cxnId="{A209E986-7403-41D9-AF05-5FFB6A95A1F9}">
      <dgm:prSet/>
      <dgm:spPr/>
      <dgm:t>
        <a:bodyPr/>
        <a:lstStyle/>
        <a:p>
          <a:endParaRPr lang="en-US"/>
        </a:p>
      </dgm:t>
    </dgm:pt>
    <dgm:pt modelId="{FD805500-034B-4067-AE7E-92A740783D2E}">
      <dgm:prSet/>
      <dgm:spPr/>
      <dgm:t>
        <a:bodyPr/>
        <a:lstStyle/>
        <a:p>
          <a:r>
            <a:rPr lang="en-GB" dirty="0"/>
            <a:t>The most efficient and effective method of conveying information to and within a development team is face-to-face conversation</a:t>
          </a:r>
          <a:endParaRPr lang="en-US" dirty="0"/>
        </a:p>
      </dgm:t>
    </dgm:pt>
    <dgm:pt modelId="{2FC7BE37-BB04-4137-B488-CF55701D5F51}" type="parTrans" cxnId="{8CD718A1-AB22-42AF-AADC-17F08E78E649}">
      <dgm:prSet/>
      <dgm:spPr/>
      <dgm:t>
        <a:bodyPr/>
        <a:lstStyle/>
        <a:p>
          <a:endParaRPr lang="en-US"/>
        </a:p>
      </dgm:t>
    </dgm:pt>
    <dgm:pt modelId="{A8D46B47-2FD9-449B-9392-CE74AF80AE55}" type="sibTrans" cxnId="{8CD718A1-AB22-42AF-AADC-17F08E78E649}">
      <dgm:prSet/>
      <dgm:spPr/>
      <dgm:t>
        <a:bodyPr/>
        <a:lstStyle/>
        <a:p>
          <a:endParaRPr lang="en-US"/>
        </a:p>
      </dgm:t>
    </dgm:pt>
    <dgm:pt modelId="{B7F7AE8B-1DD5-49EB-A6B3-62417A91458D}" type="pres">
      <dgm:prSet presAssocID="{BE3DA84D-0F19-4223-A012-FA4F668CAF3A}" presName="linearFlow" presStyleCnt="0">
        <dgm:presLayoutVars>
          <dgm:dir/>
          <dgm:resizeHandles val="exact"/>
        </dgm:presLayoutVars>
      </dgm:prSet>
      <dgm:spPr/>
    </dgm:pt>
    <dgm:pt modelId="{F884A180-3481-40C5-B10A-EAA6CEB27A28}" type="pres">
      <dgm:prSet presAssocID="{65AEFEC1-DBD1-4C36-804E-E1D85D014EE0}" presName="composite" presStyleCnt="0"/>
      <dgm:spPr/>
    </dgm:pt>
    <dgm:pt modelId="{5F126E4C-8E81-4F16-B1BF-8D997D246E34}" type="pres">
      <dgm:prSet presAssocID="{65AEFEC1-DBD1-4C36-804E-E1D85D014EE0}" presName="imgShp" presStyleLbl="fgImgPlace1" presStyleIdx="0" presStyleCnt="6"/>
      <dgm:spPr/>
    </dgm:pt>
    <dgm:pt modelId="{DADAB686-E5B6-42C6-83AE-B3D83E87A0E6}" type="pres">
      <dgm:prSet presAssocID="{65AEFEC1-DBD1-4C36-804E-E1D85D014EE0}" presName="txShp" presStyleLbl="node1" presStyleIdx="0" presStyleCnt="6">
        <dgm:presLayoutVars>
          <dgm:bulletEnabled val="1"/>
        </dgm:presLayoutVars>
      </dgm:prSet>
      <dgm:spPr/>
    </dgm:pt>
    <dgm:pt modelId="{8FAB0716-6943-477B-B55C-555DD6017ADB}" type="pres">
      <dgm:prSet presAssocID="{82BE5F2E-F9A4-4E04-8269-E442F07C56BB}" presName="spacing" presStyleCnt="0"/>
      <dgm:spPr/>
    </dgm:pt>
    <dgm:pt modelId="{4ACF2B58-4C2D-43CA-81EF-6B174A84C003}" type="pres">
      <dgm:prSet presAssocID="{3C019718-4C40-4917-BFE2-27CFB328F930}" presName="composite" presStyleCnt="0"/>
      <dgm:spPr/>
    </dgm:pt>
    <dgm:pt modelId="{146B95BC-24BF-482C-AF23-7EB3C793CF2A}" type="pres">
      <dgm:prSet presAssocID="{3C019718-4C40-4917-BFE2-27CFB328F930}" presName="imgShp" presStyleLbl="fgImgPlace1" presStyleIdx="1" presStyleCnt="6"/>
      <dgm:spPr/>
    </dgm:pt>
    <dgm:pt modelId="{815247A9-BEE9-4FC2-AA93-CFE573B21AFE}" type="pres">
      <dgm:prSet presAssocID="{3C019718-4C40-4917-BFE2-27CFB328F930}" presName="txShp" presStyleLbl="node1" presStyleIdx="1" presStyleCnt="6">
        <dgm:presLayoutVars>
          <dgm:bulletEnabled val="1"/>
        </dgm:presLayoutVars>
      </dgm:prSet>
      <dgm:spPr/>
    </dgm:pt>
    <dgm:pt modelId="{7D7BCAEE-018C-4E70-B97E-0AED613CBCE6}" type="pres">
      <dgm:prSet presAssocID="{23CB1651-F438-4F43-89FF-B25F8535C396}" presName="spacing" presStyleCnt="0"/>
      <dgm:spPr/>
    </dgm:pt>
    <dgm:pt modelId="{04CA176A-4EFA-4D52-AA94-E3917831A69D}" type="pres">
      <dgm:prSet presAssocID="{72D508E2-269A-49B2-93E2-E160E086E555}" presName="composite" presStyleCnt="0"/>
      <dgm:spPr/>
    </dgm:pt>
    <dgm:pt modelId="{BE3AF05D-ED4D-4F84-974B-95EF700483A3}" type="pres">
      <dgm:prSet presAssocID="{72D508E2-269A-49B2-93E2-E160E086E555}" presName="imgShp" presStyleLbl="fgImgPlace1" presStyleIdx="2" presStyleCnt="6"/>
      <dgm:spPr/>
    </dgm:pt>
    <dgm:pt modelId="{96C165A9-D811-4DB1-8A43-C586FDF9D67A}" type="pres">
      <dgm:prSet presAssocID="{72D508E2-269A-49B2-93E2-E160E086E555}" presName="txShp" presStyleLbl="node1" presStyleIdx="2" presStyleCnt="6">
        <dgm:presLayoutVars>
          <dgm:bulletEnabled val="1"/>
        </dgm:presLayoutVars>
      </dgm:prSet>
      <dgm:spPr/>
    </dgm:pt>
    <dgm:pt modelId="{5587F1D3-CB1F-4E24-88E9-347A34D490B7}" type="pres">
      <dgm:prSet presAssocID="{2DE4D099-3CC4-4D8A-ADAF-88F4784D5365}" presName="spacing" presStyleCnt="0"/>
      <dgm:spPr/>
    </dgm:pt>
    <dgm:pt modelId="{6129A27C-AA77-4361-81F6-F6CC4927D45B}" type="pres">
      <dgm:prSet presAssocID="{5FB2A877-1307-4C7F-83AA-1D04F796A754}" presName="composite" presStyleCnt="0"/>
      <dgm:spPr/>
    </dgm:pt>
    <dgm:pt modelId="{F859C094-29E8-4E09-9AA6-54A4E745F915}" type="pres">
      <dgm:prSet presAssocID="{5FB2A877-1307-4C7F-83AA-1D04F796A754}" presName="imgShp" presStyleLbl="fgImgPlace1" presStyleIdx="3" presStyleCnt="6"/>
      <dgm:spPr/>
    </dgm:pt>
    <dgm:pt modelId="{09A1ECF6-C997-4640-8581-085ADF0C30FF}" type="pres">
      <dgm:prSet presAssocID="{5FB2A877-1307-4C7F-83AA-1D04F796A754}" presName="txShp" presStyleLbl="node1" presStyleIdx="3" presStyleCnt="6">
        <dgm:presLayoutVars>
          <dgm:bulletEnabled val="1"/>
        </dgm:presLayoutVars>
      </dgm:prSet>
      <dgm:spPr/>
    </dgm:pt>
    <dgm:pt modelId="{9FABB73F-4161-465F-97F8-0C45818B9297}" type="pres">
      <dgm:prSet presAssocID="{7E255B3B-73DD-4F4B-809E-F4DC0CA2B490}" presName="spacing" presStyleCnt="0"/>
      <dgm:spPr/>
    </dgm:pt>
    <dgm:pt modelId="{7D66C6AE-239E-4499-BF31-40746A6BC2A6}" type="pres">
      <dgm:prSet presAssocID="{C8E74341-7F1F-43B4-AE73-E83DEE8D102B}" presName="composite" presStyleCnt="0"/>
      <dgm:spPr/>
    </dgm:pt>
    <dgm:pt modelId="{0F5CA993-D321-45E8-ACE0-9EF11776FC12}" type="pres">
      <dgm:prSet presAssocID="{C8E74341-7F1F-43B4-AE73-E83DEE8D102B}" presName="imgShp" presStyleLbl="fgImgPlace1" presStyleIdx="4" presStyleCnt="6" custAng="0"/>
      <dgm:spPr/>
    </dgm:pt>
    <dgm:pt modelId="{E04A9F80-DAE5-4F13-9D58-FA6CAF52D674}" type="pres">
      <dgm:prSet presAssocID="{C8E74341-7F1F-43B4-AE73-E83DEE8D102B}" presName="txShp" presStyleLbl="node1" presStyleIdx="4" presStyleCnt="6">
        <dgm:presLayoutVars>
          <dgm:bulletEnabled val="1"/>
        </dgm:presLayoutVars>
      </dgm:prSet>
      <dgm:spPr/>
    </dgm:pt>
    <dgm:pt modelId="{CBE8F02A-AA23-4CF5-A23C-D16C91DFF685}" type="pres">
      <dgm:prSet presAssocID="{442A03AB-7608-4A34-A461-CE677AE0C580}" presName="spacing" presStyleCnt="0"/>
      <dgm:spPr/>
    </dgm:pt>
    <dgm:pt modelId="{01CAB0E8-CFD1-4A3C-8D49-ED3160B4FE08}" type="pres">
      <dgm:prSet presAssocID="{FD805500-034B-4067-AE7E-92A740783D2E}" presName="composite" presStyleCnt="0"/>
      <dgm:spPr/>
    </dgm:pt>
    <dgm:pt modelId="{64E49AA5-128B-4786-80B6-B70581E6552B}" type="pres">
      <dgm:prSet presAssocID="{FD805500-034B-4067-AE7E-92A740783D2E}" presName="imgShp" presStyleLbl="fgImgPlace1" presStyleIdx="5" presStyleCnt="6"/>
      <dgm:spPr/>
    </dgm:pt>
    <dgm:pt modelId="{1E540AD2-114F-4FEC-A605-EEB81936F494}" type="pres">
      <dgm:prSet presAssocID="{FD805500-034B-4067-AE7E-92A740783D2E}" presName="txShp" presStyleLbl="node1" presStyleIdx="5" presStyleCnt="6">
        <dgm:presLayoutVars>
          <dgm:bulletEnabled val="1"/>
        </dgm:presLayoutVars>
      </dgm:prSet>
      <dgm:spPr/>
    </dgm:pt>
  </dgm:ptLst>
  <dgm:cxnLst>
    <dgm:cxn modelId="{BF10931A-9178-4C6F-B482-419741CA6F5C}" type="presOf" srcId="{72D508E2-269A-49B2-93E2-E160E086E555}" destId="{96C165A9-D811-4DB1-8A43-C586FDF9D67A}" srcOrd="0" destOrd="0" presId="urn:microsoft.com/office/officeart/2005/8/layout/vList3"/>
    <dgm:cxn modelId="{F3973424-24EA-4D4B-A1C5-DD5179F7867E}" type="presOf" srcId="{C8E74341-7F1F-43B4-AE73-E83DEE8D102B}" destId="{E04A9F80-DAE5-4F13-9D58-FA6CAF52D674}" srcOrd="0" destOrd="0" presId="urn:microsoft.com/office/officeart/2005/8/layout/vList3"/>
    <dgm:cxn modelId="{BBF44829-6F5D-40C1-9647-9CEC0E2FF2FE}" type="presOf" srcId="{FD805500-034B-4067-AE7E-92A740783D2E}" destId="{1E540AD2-114F-4FEC-A605-EEB81936F494}" srcOrd="0" destOrd="0" presId="urn:microsoft.com/office/officeart/2005/8/layout/vList3"/>
    <dgm:cxn modelId="{AD97E65F-DFE4-464E-B45F-922E4AFEEDCF}" type="presOf" srcId="{5FB2A877-1307-4C7F-83AA-1D04F796A754}" destId="{09A1ECF6-C997-4640-8581-085ADF0C30FF}" srcOrd="0" destOrd="0" presId="urn:microsoft.com/office/officeart/2005/8/layout/vList3"/>
    <dgm:cxn modelId="{690DCD72-7A84-4CDE-B332-FF98CFDE82B7}" type="presOf" srcId="{3C019718-4C40-4917-BFE2-27CFB328F930}" destId="{815247A9-BEE9-4FC2-AA93-CFE573B21AFE}" srcOrd="0" destOrd="0" presId="urn:microsoft.com/office/officeart/2005/8/layout/vList3"/>
    <dgm:cxn modelId="{20269681-A8F1-4210-B95E-938FDC41F798}" srcId="{BE3DA84D-0F19-4223-A012-FA4F668CAF3A}" destId="{3C019718-4C40-4917-BFE2-27CFB328F930}" srcOrd="1" destOrd="0" parTransId="{BFC4A1B5-F9BE-4BB5-98BD-BEB9A9B2F135}" sibTransId="{23CB1651-F438-4F43-89FF-B25F8535C396}"/>
    <dgm:cxn modelId="{A209E986-7403-41D9-AF05-5FFB6A95A1F9}" srcId="{BE3DA84D-0F19-4223-A012-FA4F668CAF3A}" destId="{C8E74341-7F1F-43B4-AE73-E83DEE8D102B}" srcOrd="4" destOrd="0" parTransId="{4F9E45AE-4BCF-45D4-BDF6-867D82C3D6B7}" sibTransId="{442A03AB-7608-4A34-A461-CE677AE0C580}"/>
    <dgm:cxn modelId="{BAB4DB96-D452-48D8-B591-34A8E9B83BEA}" srcId="{BE3DA84D-0F19-4223-A012-FA4F668CAF3A}" destId="{72D508E2-269A-49B2-93E2-E160E086E555}" srcOrd="2" destOrd="0" parTransId="{FDEBFD75-D4CE-498C-9910-B44B3DE671DC}" sibTransId="{2DE4D099-3CC4-4D8A-ADAF-88F4784D5365}"/>
    <dgm:cxn modelId="{8CD718A1-AB22-42AF-AADC-17F08E78E649}" srcId="{BE3DA84D-0F19-4223-A012-FA4F668CAF3A}" destId="{FD805500-034B-4067-AE7E-92A740783D2E}" srcOrd="5" destOrd="0" parTransId="{2FC7BE37-BB04-4137-B488-CF55701D5F51}" sibTransId="{A8D46B47-2FD9-449B-9392-CE74AF80AE55}"/>
    <dgm:cxn modelId="{26F182A8-353A-40E3-BAC4-C829BC4B355F}" type="presOf" srcId="{65AEFEC1-DBD1-4C36-804E-E1D85D014EE0}" destId="{DADAB686-E5B6-42C6-83AE-B3D83E87A0E6}" srcOrd="0" destOrd="0" presId="urn:microsoft.com/office/officeart/2005/8/layout/vList3"/>
    <dgm:cxn modelId="{02829AB7-0688-4787-8187-A2C46C05AB96}" type="presOf" srcId="{BE3DA84D-0F19-4223-A012-FA4F668CAF3A}" destId="{B7F7AE8B-1DD5-49EB-A6B3-62417A91458D}" srcOrd="0" destOrd="0" presId="urn:microsoft.com/office/officeart/2005/8/layout/vList3"/>
    <dgm:cxn modelId="{1A836FCB-1F24-4435-AE60-C0DBF8FF0CDF}" srcId="{BE3DA84D-0F19-4223-A012-FA4F668CAF3A}" destId="{65AEFEC1-DBD1-4C36-804E-E1D85D014EE0}" srcOrd="0" destOrd="0" parTransId="{0F5F827C-8122-46BD-BA4A-5692365AF473}" sibTransId="{82BE5F2E-F9A4-4E04-8269-E442F07C56BB}"/>
    <dgm:cxn modelId="{8F5C80F9-0AF3-4B96-8D53-7D39192FA065}" srcId="{BE3DA84D-0F19-4223-A012-FA4F668CAF3A}" destId="{5FB2A877-1307-4C7F-83AA-1D04F796A754}" srcOrd="3" destOrd="0" parTransId="{AAE79E6B-B020-4DAF-A639-BD3F586A56DA}" sibTransId="{7E255B3B-73DD-4F4B-809E-F4DC0CA2B490}"/>
    <dgm:cxn modelId="{6577C9B8-F8BC-4F8F-AF4C-6CDC246C45BE}" type="presParOf" srcId="{B7F7AE8B-1DD5-49EB-A6B3-62417A91458D}" destId="{F884A180-3481-40C5-B10A-EAA6CEB27A28}" srcOrd="0" destOrd="0" presId="urn:microsoft.com/office/officeart/2005/8/layout/vList3"/>
    <dgm:cxn modelId="{F4F1416B-9620-4B6B-9EEE-AB854BC912F7}" type="presParOf" srcId="{F884A180-3481-40C5-B10A-EAA6CEB27A28}" destId="{5F126E4C-8E81-4F16-B1BF-8D997D246E34}" srcOrd="0" destOrd="0" presId="urn:microsoft.com/office/officeart/2005/8/layout/vList3"/>
    <dgm:cxn modelId="{FF9AD367-E460-4EF7-9D16-892DFA231B69}" type="presParOf" srcId="{F884A180-3481-40C5-B10A-EAA6CEB27A28}" destId="{DADAB686-E5B6-42C6-83AE-B3D83E87A0E6}" srcOrd="1" destOrd="0" presId="urn:microsoft.com/office/officeart/2005/8/layout/vList3"/>
    <dgm:cxn modelId="{AA8CC6D1-BE92-4119-8937-FD2AF36A247F}" type="presParOf" srcId="{B7F7AE8B-1DD5-49EB-A6B3-62417A91458D}" destId="{8FAB0716-6943-477B-B55C-555DD6017ADB}" srcOrd="1" destOrd="0" presId="urn:microsoft.com/office/officeart/2005/8/layout/vList3"/>
    <dgm:cxn modelId="{B20D8D85-B3E2-40EC-9D46-0E0BB1AF8031}" type="presParOf" srcId="{B7F7AE8B-1DD5-49EB-A6B3-62417A91458D}" destId="{4ACF2B58-4C2D-43CA-81EF-6B174A84C003}" srcOrd="2" destOrd="0" presId="urn:microsoft.com/office/officeart/2005/8/layout/vList3"/>
    <dgm:cxn modelId="{CE5A5E4D-7558-414A-BD2F-4607C90D99CA}" type="presParOf" srcId="{4ACF2B58-4C2D-43CA-81EF-6B174A84C003}" destId="{146B95BC-24BF-482C-AF23-7EB3C793CF2A}" srcOrd="0" destOrd="0" presId="urn:microsoft.com/office/officeart/2005/8/layout/vList3"/>
    <dgm:cxn modelId="{87FC7463-25FF-4CB1-B54F-54772C49B9B9}" type="presParOf" srcId="{4ACF2B58-4C2D-43CA-81EF-6B174A84C003}" destId="{815247A9-BEE9-4FC2-AA93-CFE573B21AFE}" srcOrd="1" destOrd="0" presId="urn:microsoft.com/office/officeart/2005/8/layout/vList3"/>
    <dgm:cxn modelId="{B98EE5E0-01D2-479F-8F68-01CE8D215B4E}" type="presParOf" srcId="{B7F7AE8B-1DD5-49EB-A6B3-62417A91458D}" destId="{7D7BCAEE-018C-4E70-B97E-0AED613CBCE6}" srcOrd="3" destOrd="0" presId="urn:microsoft.com/office/officeart/2005/8/layout/vList3"/>
    <dgm:cxn modelId="{48AC96D8-0CD7-46B3-B33A-7A3844E59E4C}" type="presParOf" srcId="{B7F7AE8B-1DD5-49EB-A6B3-62417A91458D}" destId="{04CA176A-4EFA-4D52-AA94-E3917831A69D}" srcOrd="4" destOrd="0" presId="urn:microsoft.com/office/officeart/2005/8/layout/vList3"/>
    <dgm:cxn modelId="{F6F2B955-AE9E-4DF3-ACD4-3D7E1FEF2675}" type="presParOf" srcId="{04CA176A-4EFA-4D52-AA94-E3917831A69D}" destId="{BE3AF05D-ED4D-4F84-974B-95EF700483A3}" srcOrd="0" destOrd="0" presId="urn:microsoft.com/office/officeart/2005/8/layout/vList3"/>
    <dgm:cxn modelId="{F9E0DBE0-2390-4133-BE32-5D63B0E27ADE}" type="presParOf" srcId="{04CA176A-4EFA-4D52-AA94-E3917831A69D}" destId="{96C165A9-D811-4DB1-8A43-C586FDF9D67A}" srcOrd="1" destOrd="0" presId="urn:microsoft.com/office/officeart/2005/8/layout/vList3"/>
    <dgm:cxn modelId="{AAF3CC04-BFC1-4551-80A0-3E4CEF5045D3}" type="presParOf" srcId="{B7F7AE8B-1DD5-49EB-A6B3-62417A91458D}" destId="{5587F1D3-CB1F-4E24-88E9-347A34D490B7}" srcOrd="5" destOrd="0" presId="urn:microsoft.com/office/officeart/2005/8/layout/vList3"/>
    <dgm:cxn modelId="{04AE180B-20CF-4242-A030-2AC212FE39FD}" type="presParOf" srcId="{B7F7AE8B-1DD5-49EB-A6B3-62417A91458D}" destId="{6129A27C-AA77-4361-81F6-F6CC4927D45B}" srcOrd="6" destOrd="0" presId="urn:microsoft.com/office/officeart/2005/8/layout/vList3"/>
    <dgm:cxn modelId="{1CA9B800-A956-4751-902D-0C8F0D9F150F}" type="presParOf" srcId="{6129A27C-AA77-4361-81F6-F6CC4927D45B}" destId="{F859C094-29E8-4E09-9AA6-54A4E745F915}" srcOrd="0" destOrd="0" presId="urn:microsoft.com/office/officeart/2005/8/layout/vList3"/>
    <dgm:cxn modelId="{B104C44E-D45D-4ABB-BD9B-5CFA7F5EF1D5}" type="presParOf" srcId="{6129A27C-AA77-4361-81F6-F6CC4927D45B}" destId="{09A1ECF6-C997-4640-8581-085ADF0C30FF}" srcOrd="1" destOrd="0" presId="urn:microsoft.com/office/officeart/2005/8/layout/vList3"/>
    <dgm:cxn modelId="{7C7EBF6B-7B9C-46DF-956D-12333AE1779E}" type="presParOf" srcId="{B7F7AE8B-1DD5-49EB-A6B3-62417A91458D}" destId="{9FABB73F-4161-465F-97F8-0C45818B9297}" srcOrd="7" destOrd="0" presId="urn:microsoft.com/office/officeart/2005/8/layout/vList3"/>
    <dgm:cxn modelId="{0C9B71D5-28D3-4371-B47D-DA125EC04025}" type="presParOf" srcId="{B7F7AE8B-1DD5-49EB-A6B3-62417A91458D}" destId="{7D66C6AE-239E-4499-BF31-40746A6BC2A6}" srcOrd="8" destOrd="0" presId="urn:microsoft.com/office/officeart/2005/8/layout/vList3"/>
    <dgm:cxn modelId="{9858CAE3-DC2C-488D-B966-D8CD9F2DFCC2}" type="presParOf" srcId="{7D66C6AE-239E-4499-BF31-40746A6BC2A6}" destId="{0F5CA993-D321-45E8-ACE0-9EF11776FC12}" srcOrd="0" destOrd="0" presId="urn:microsoft.com/office/officeart/2005/8/layout/vList3"/>
    <dgm:cxn modelId="{EDA396F9-EAA6-4EAB-8DF3-AB69A87E3752}" type="presParOf" srcId="{7D66C6AE-239E-4499-BF31-40746A6BC2A6}" destId="{E04A9F80-DAE5-4F13-9D58-FA6CAF52D674}" srcOrd="1" destOrd="0" presId="urn:microsoft.com/office/officeart/2005/8/layout/vList3"/>
    <dgm:cxn modelId="{4FA1404B-BF53-441C-8DDA-1692A1DB1D8A}" type="presParOf" srcId="{B7F7AE8B-1DD5-49EB-A6B3-62417A91458D}" destId="{CBE8F02A-AA23-4CF5-A23C-D16C91DFF685}" srcOrd="9" destOrd="0" presId="urn:microsoft.com/office/officeart/2005/8/layout/vList3"/>
    <dgm:cxn modelId="{9B39348C-B554-4D37-BE98-D57F1EB12E16}" type="presParOf" srcId="{B7F7AE8B-1DD5-49EB-A6B3-62417A91458D}" destId="{01CAB0E8-CFD1-4A3C-8D49-ED3160B4FE08}" srcOrd="10" destOrd="0" presId="urn:microsoft.com/office/officeart/2005/8/layout/vList3"/>
    <dgm:cxn modelId="{7A99D7F0-B649-4A30-AC7D-1F1B55B70487}" type="presParOf" srcId="{01CAB0E8-CFD1-4A3C-8D49-ED3160B4FE08}" destId="{64E49AA5-128B-4786-80B6-B70581E6552B}" srcOrd="0" destOrd="0" presId="urn:microsoft.com/office/officeart/2005/8/layout/vList3"/>
    <dgm:cxn modelId="{ED08FD95-282A-4E6B-B61E-BDA54D7F1090}" type="presParOf" srcId="{01CAB0E8-CFD1-4A3C-8D49-ED3160B4FE08}" destId="{1E540AD2-114F-4FEC-A605-EEB81936F494}"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F1CFFC-6433-4A2B-9F3F-7369C84B057C}"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6666FD86-AD15-4A32-9C3C-1527B68C8BD1}">
      <dgm:prSet custT="1"/>
      <dgm:spPr/>
      <dgm:t>
        <a:bodyPr/>
        <a:lstStyle/>
        <a:p>
          <a:r>
            <a:rPr lang="en-GB" sz="1400" b="1" dirty="0"/>
            <a:t>Working software is the primary measure of progress</a:t>
          </a:r>
          <a:endParaRPr lang="en-US" sz="1400" b="1" dirty="0"/>
        </a:p>
      </dgm:t>
    </dgm:pt>
    <dgm:pt modelId="{22C3A416-CD6F-47DF-AF84-D205692315CE}" type="parTrans" cxnId="{F541D6B5-5B11-4F8A-AD2A-4CEB43064E4D}">
      <dgm:prSet/>
      <dgm:spPr/>
      <dgm:t>
        <a:bodyPr/>
        <a:lstStyle/>
        <a:p>
          <a:endParaRPr lang="en-US"/>
        </a:p>
      </dgm:t>
    </dgm:pt>
    <dgm:pt modelId="{EF8F33E8-C30F-4956-AA10-084D7A0C23B8}" type="sibTrans" cxnId="{F541D6B5-5B11-4F8A-AD2A-4CEB43064E4D}">
      <dgm:prSet/>
      <dgm:spPr/>
      <dgm:t>
        <a:bodyPr/>
        <a:lstStyle/>
        <a:p>
          <a:endParaRPr lang="en-US"/>
        </a:p>
      </dgm:t>
    </dgm:pt>
    <dgm:pt modelId="{03F09BBC-4DA2-4B39-8EB1-2C433B152317}">
      <dgm:prSet custT="1"/>
      <dgm:spPr/>
      <dgm:t>
        <a:bodyPr/>
        <a:lstStyle/>
        <a:p>
          <a:r>
            <a:rPr lang="en-GB" sz="1400" b="1" dirty="0"/>
            <a:t>Agile processes promote sustainable development. </a:t>
          </a:r>
          <a:br>
            <a:rPr lang="en-GB" sz="1400" b="1" dirty="0"/>
          </a:br>
          <a:r>
            <a:rPr lang="en-GB" sz="1400" b="1" dirty="0"/>
            <a:t>The sponsors, developers, and users should be able to maintain a constant pace indefinitely</a:t>
          </a:r>
          <a:endParaRPr lang="en-US" sz="1400" b="1" dirty="0"/>
        </a:p>
      </dgm:t>
    </dgm:pt>
    <dgm:pt modelId="{9F79EB65-CEE7-429C-BA71-55DD0A0B01DE}" type="parTrans" cxnId="{0B9222F4-211A-490E-9730-FA546196E23F}">
      <dgm:prSet/>
      <dgm:spPr/>
      <dgm:t>
        <a:bodyPr/>
        <a:lstStyle/>
        <a:p>
          <a:endParaRPr lang="en-US"/>
        </a:p>
      </dgm:t>
    </dgm:pt>
    <dgm:pt modelId="{916FFA10-322D-473F-94B6-29BAF566EB51}" type="sibTrans" cxnId="{0B9222F4-211A-490E-9730-FA546196E23F}">
      <dgm:prSet/>
      <dgm:spPr/>
      <dgm:t>
        <a:bodyPr/>
        <a:lstStyle/>
        <a:p>
          <a:endParaRPr lang="en-US"/>
        </a:p>
      </dgm:t>
    </dgm:pt>
    <dgm:pt modelId="{1098B688-4B03-4B2E-9F7D-002F3DB54FB1}">
      <dgm:prSet custT="1"/>
      <dgm:spPr/>
      <dgm:t>
        <a:bodyPr/>
        <a:lstStyle/>
        <a:p>
          <a:r>
            <a:rPr lang="en-GB" sz="1400" b="1" dirty="0"/>
            <a:t>Continuous attention to technical excellence and good design enhances agility</a:t>
          </a:r>
          <a:endParaRPr lang="en-US" sz="1400" b="1" dirty="0"/>
        </a:p>
      </dgm:t>
    </dgm:pt>
    <dgm:pt modelId="{14CDC723-F204-4F65-974C-A2A2BB3DAA29}" type="parTrans" cxnId="{EFD23384-0697-42B5-821E-8E0FCE60ADA5}">
      <dgm:prSet/>
      <dgm:spPr/>
      <dgm:t>
        <a:bodyPr/>
        <a:lstStyle/>
        <a:p>
          <a:endParaRPr lang="en-US"/>
        </a:p>
      </dgm:t>
    </dgm:pt>
    <dgm:pt modelId="{F5FBE5C8-0036-46C2-A7E5-DBC80A106C16}" type="sibTrans" cxnId="{EFD23384-0697-42B5-821E-8E0FCE60ADA5}">
      <dgm:prSet/>
      <dgm:spPr/>
      <dgm:t>
        <a:bodyPr/>
        <a:lstStyle/>
        <a:p>
          <a:endParaRPr lang="en-US"/>
        </a:p>
      </dgm:t>
    </dgm:pt>
    <dgm:pt modelId="{9420B683-C83D-430C-BD1A-463BE9141EEE}">
      <dgm:prSet custT="1"/>
      <dgm:spPr/>
      <dgm:t>
        <a:bodyPr/>
        <a:lstStyle/>
        <a:p>
          <a:r>
            <a:rPr lang="en-GB" sz="1400" b="1" dirty="0"/>
            <a:t>Simplicity – the art of maximising the amount of work not done – is essential</a:t>
          </a:r>
          <a:endParaRPr lang="en-US" sz="1400" b="1" dirty="0"/>
        </a:p>
      </dgm:t>
    </dgm:pt>
    <dgm:pt modelId="{CD59E868-F4DB-49D9-BC50-CE38BB56A4EB}" type="parTrans" cxnId="{17C24824-A1B3-4F9B-A7EB-E89EB70BB820}">
      <dgm:prSet/>
      <dgm:spPr/>
      <dgm:t>
        <a:bodyPr/>
        <a:lstStyle/>
        <a:p>
          <a:endParaRPr lang="en-US"/>
        </a:p>
      </dgm:t>
    </dgm:pt>
    <dgm:pt modelId="{CF103778-4081-4489-9CC9-9198E0396A06}" type="sibTrans" cxnId="{17C24824-A1B3-4F9B-A7EB-E89EB70BB820}">
      <dgm:prSet/>
      <dgm:spPr/>
      <dgm:t>
        <a:bodyPr/>
        <a:lstStyle/>
        <a:p>
          <a:endParaRPr lang="en-US"/>
        </a:p>
      </dgm:t>
    </dgm:pt>
    <dgm:pt modelId="{48B48DD5-6E70-4F16-BD36-54D80CD0241C}">
      <dgm:prSet custT="1"/>
      <dgm:spPr/>
      <dgm:t>
        <a:bodyPr/>
        <a:lstStyle/>
        <a:p>
          <a:r>
            <a:rPr lang="en-GB" sz="1400" b="1" dirty="0"/>
            <a:t>The best architectures, requirements, and designs emerge  from self-organising teams</a:t>
          </a:r>
          <a:endParaRPr lang="en-US" sz="1400" b="1" dirty="0"/>
        </a:p>
      </dgm:t>
    </dgm:pt>
    <dgm:pt modelId="{2096EDF2-9673-4D0A-89D6-287956D9B1C8}" type="parTrans" cxnId="{851523EF-C7AE-4931-900E-701EE51247DA}">
      <dgm:prSet/>
      <dgm:spPr/>
      <dgm:t>
        <a:bodyPr/>
        <a:lstStyle/>
        <a:p>
          <a:endParaRPr lang="en-US"/>
        </a:p>
      </dgm:t>
    </dgm:pt>
    <dgm:pt modelId="{F6B08E32-1F78-4401-BC23-56F809429152}" type="sibTrans" cxnId="{851523EF-C7AE-4931-900E-701EE51247DA}">
      <dgm:prSet/>
      <dgm:spPr/>
      <dgm:t>
        <a:bodyPr/>
        <a:lstStyle/>
        <a:p>
          <a:endParaRPr lang="en-US"/>
        </a:p>
      </dgm:t>
    </dgm:pt>
    <dgm:pt modelId="{90D76C3A-340C-4A73-B43B-3A3A7D1F293D}">
      <dgm:prSet custT="1"/>
      <dgm:spPr/>
      <dgm:t>
        <a:bodyPr/>
        <a:lstStyle/>
        <a:p>
          <a:r>
            <a:rPr lang="en-GB" sz="1400" b="1" dirty="0"/>
            <a:t>At regular intervals, the team reflects on how to become more effective, then tunes and adjusts its behaviour accordingly</a:t>
          </a:r>
          <a:endParaRPr lang="en-US" sz="1400" b="1" dirty="0"/>
        </a:p>
      </dgm:t>
    </dgm:pt>
    <dgm:pt modelId="{D96E5DF9-8D4F-42E0-909E-830D83BCC43C}" type="parTrans" cxnId="{E3930F28-0FCF-4E7C-B66D-2B2B048FDF14}">
      <dgm:prSet/>
      <dgm:spPr/>
      <dgm:t>
        <a:bodyPr/>
        <a:lstStyle/>
        <a:p>
          <a:endParaRPr lang="en-US"/>
        </a:p>
      </dgm:t>
    </dgm:pt>
    <dgm:pt modelId="{70066A4E-4B68-43D5-8799-F1B03906F9FF}" type="sibTrans" cxnId="{E3930F28-0FCF-4E7C-B66D-2B2B048FDF14}">
      <dgm:prSet/>
      <dgm:spPr/>
      <dgm:t>
        <a:bodyPr/>
        <a:lstStyle/>
        <a:p>
          <a:endParaRPr lang="en-US"/>
        </a:p>
      </dgm:t>
    </dgm:pt>
    <dgm:pt modelId="{8E17DA71-F49D-4EAD-8182-141D94B8CDBC}" type="pres">
      <dgm:prSet presAssocID="{11F1CFFC-6433-4A2B-9F3F-7369C84B057C}" presName="linearFlow" presStyleCnt="0">
        <dgm:presLayoutVars>
          <dgm:dir/>
          <dgm:resizeHandles val="exact"/>
        </dgm:presLayoutVars>
      </dgm:prSet>
      <dgm:spPr/>
    </dgm:pt>
    <dgm:pt modelId="{472655AE-1597-4228-86B7-51E37C796FFD}" type="pres">
      <dgm:prSet presAssocID="{6666FD86-AD15-4A32-9C3C-1527B68C8BD1}" presName="composite" presStyleCnt="0"/>
      <dgm:spPr/>
    </dgm:pt>
    <dgm:pt modelId="{F85BA0FD-EE8E-4D8A-BF15-7125916AF302}" type="pres">
      <dgm:prSet presAssocID="{6666FD86-AD15-4A32-9C3C-1527B68C8BD1}" presName="imgShp" presStyleLbl="fgImgPlace1" presStyleIdx="0" presStyleCnt="6"/>
      <dgm:spPr/>
    </dgm:pt>
    <dgm:pt modelId="{4466079A-7581-4704-8ECA-343160C6FA37}" type="pres">
      <dgm:prSet presAssocID="{6666FD86-AD15-4A32-9C3C-1527B68C8BD1}" presName="txShp" presStyleLbl="node1" presStyleIdx="0" presStyleCnt="6">
        <dgm:presLayoutVars>
          <dgm:bulletEnabled val="1"/>
        </dgm:presLayoutVars>
      </dgm:prSet>
      <dgm:spPr/>
    </dgm:pt>
    <dgm:pt modelId="{13373F87-2290-4284-BBB1-DF4EA130F960}" type="pres">
      <dgm:prSet presAssocID="{EF8F33E8-C30F-4956-AA10-084D7A0C23B8}" presName="spacing" presStyleCnt="0"/>
      <dgm:spPr/>
    </dgm:pt>
    <dgm:pt modelId="{D708B4FF-F429-4B44-B1FE-03D31BF69DF3}" type="pres">
      <dgm:prSet presAssocID="{03F09BBC-4DA2-4B39-8EB1-2C433B152317}" presName="composite" presStyleCnt="0"/>
      <dgm:spPr/>
    </dgm:pt>
    <dgm:pt modelId="{82624D7F-FA74-4555-862A-3CDF4557C323}" type="pres">
      <dgm:prSet presAssocID="{03F09BBC-4DA2-4B39-8EB1-2C433B152317}" presName="imgShp" presStyleLbl="fgImgPlace1" presStyleIdx="1" presStyleCnt="6"/>
      <dgm:spPr/>
    </dgm:pt>
    <dgm:pt modelId="{8404C49C-A0E0-403A-A5F2-D528712F3CAB}" type="pres">
      <dgm:prSet presAssocID="{03F09BBC-4DA2-4B39-8EB1-2C433B152317}" presName="txShp" presStyleLbl="node1" presStyleIdx="1" presStyleCnt="6">
        <dgm:presLayoutVars>
          <dgm:bulletEnabled val="1"/>
        </dgm:presLayoutVars>
      </dgm:prSet>
      <dgm:spPr/>
    </dgm:pt>
    <dgm:pt modelId="{846A22D1-1300-4846-9CB4-AB258EBD64E0}" type="pres">
      <dgm:prSet presAssocID="{916FFA10-322D-473F-94B6-29BAF566EB51}" presName="spacing" presStyleCnt="0"/>
      <dgm:spPr/>
    </dgm:pt>
    <dgm:pt modelId="{E05D8A8C-50E5-44A5-9F48-E2CFBC71851F}" type="pres">
      <dgm:prSet presAssocID="{1098B688-4B03-4B2E-9F7D-002F3DB54FB1}" presName="composite" presStyleCnt="0"/>
      <dgm:spPr/>
    </dgm:pt>
    <dgm:pt modelId="{43B7CB1C-6C55-462B-A140-EBB4107694A9}" type="pres">
      <dgm:prSet presAssocID="{1098B688-4B03-4B2E-9F7D-002F3DB54FB1}" presName="imgShp" presStyleLbl="fgImgPlace1" presStyleIdx="2" presStyleCnt="6"/>
      <dgm:spPr/>
    </dgm:pt>
    <dgm:pt modelId="{8683132D-2A30-496F-A6B8-045CCFACC1B1}" type="pres">
      <dgm:prSet presAssocID="{1098B688-4B03-4B2E-9F7D-002F3DB54FB1}" presName="txShp" presStyleLbl="node1" presStyleIdx="2" presStyleCnt="6">
        <dgm:presLayoutVars>
          <dgm:bulletEnabled val="1"/>
        </dgm:presLayoutVars>
      </dgm:prSet>
      <dgm:spPr/>
    </dgm:pt>
    <dgm:pt modelId="{FC9FB180-DD89-4F44-8C93-427980CD4ED3}" type="pres">
      <dgm:prSet presAssocID="{F5FBE5C8-0036-46C2-A7E5-DBC80A106C16}" presName="spacing" presStyleCnt="0"/>
      <dgm:spPr/>
    </dgm:pt>
    <dgm:pt modelId="{399DAA89-3674-4ADA-95E2-C1FDC76C538D}" type="pres">
      <dgm:prSet presAssocID="{9420B683-C83D-430C-BD1A-463BE9141EEE}" presName="composite" presStyleCnt="0"/>
      <dgm:spPr/>
    </dgm:pt>
    <dgm:pt modelId="{74A8D4EC-B430-4701-8DB1-C8AB8B93E3E9}" type="pres">
      <dgm:prSet presAssocID="{9420B683-C83D-430C-BD1A-463BE9141EEE}" presName="imgShp" presStyleLbl="fgImgPlace1" presStyleIdx="3" presStyleCnt="6"/>
      <dgm:spPr/>
    </dgm:pt>
    <dgm:pt modelId="{3D8D8F24-2EB8-4487-95E5-89D0EF186542}" type="pres">
      <dgm:prSet presAssocID="{9420B683-C83D-430C-BD1A-463BE9141EEE}" presName="txShp" presStyleLbl="node1" presStyleIdx="3" presStyleCnt="6">
        <dgm:presLayoutVars>
          <dgm:bulletEnabled val="1"/>
        </dgm:presLayoutVars>
      </dgm:prSet>
      <dgm:spPr/>
    </dgm:pt>
    <dgm:pt modelId="{CB81C7A5-2CE4-4882-96AC-4C5C01B686CD}" type="pres">
      <dgm:prSet presAssocID="{CF103778-4081-4489-9CC9-9198E0396A06}" presName="spacing" presStyleCnt="0"/>
      <dgm:spPr/>
    </dgm:pt>
    <dgm:pt modelId="{EF9017FC-B2A9-47F5-ACF6-B2B4E454A412}" type="pres">
      <dgm:prSet presAssocID="{48B48DD5-6E70-4F16-BD36-54D80CD0241C}" presName="composite" presStyleCnt="0"/>
      <dgm:spPr/>
    </dgm:pt>
    <dgm:pt modelId="{FD61739E-4872-4CF6-A771-B3C16CBB18DD}" type="pres">
      <dgm:prSet presAssocID="{48B48DD5-6E70-4F16-BD36-54D80CD0241C}" presName="imgShp" presStyleLbl="fgImgPlace1" presStyleIdx="4" presStyleCnt="6"/>
      <dgm:spPr/>
    </dgm:pt>
    <dgm:pt modelId="{8A40E133-82E9-4CD6-96D0-0C602A36B96A}" type="pres">
      <dgm:prSet presAssocID="{48B48DD5-6E70-4F16-BD36-54D80CD0241C}" presName="txShp" presStyleLbl="node1" presStyleIdx="4" presStyleCnt="6">
        <dgm:presLayoutVars>
          <dgm:bulletEnabled val="1"/>
        </dgm:presLayoutVars>
      </dgm:prSet>
      <dgm:spPr/>
    </dgm:pt>
    <dgm:pt modelId="{3712EF1C-DFF0-4F32-A67F-4DA9D8F83630}" type="pres">
      <dgm:prSet presAssocID="{F6B08E32-1F78-4401-BC23-56F809429152}" presName="spacing" presStyleCnt="0"/>
      <dgm:spPr/>
    </dgm:pt>
    <dgm:pt modelId="{6D892242-4B94-422D-A5C0-0BC796547405}" type="pres">
      <dgm:prSet presAssocID="{90D76C3A-340C-4A73-B43B-3A3A7D1F293D}" presName="composite" presStyleCnt="0"/>
      <dgm:spPr/>
    </dgm:pt>
    <dgm:pt modelId="{F70CD841-6634-4948-B536-CE3B6438BECD}" type="pres">
      <dgm:prSet presAssocID="{90D76C3A-340C-4A73-B43B-3A3A7D1F293D}" presName="imgShp" presStyleLbl="fgImgPlace1" presStyleIdx="5" presStyleCnt="6"/>
      <dgm:spPr/>
    </dgm:pt>
    <dgm:pt modelId="{5EFDEDBD-D492-426D-8708-A004AB1E1088}" type="pres">
      <dgm:prSet presAssocID="{90D76C3A-340C-4A73-B43B-3A3A7D1F293D}" presName="txShp" presStyleLbl="node1" presStyleIdx="5" presStyleCnt="6">
        <dgm:presLayoutVars>
          <dgm:bulletEnabled val="1"/>
        </dgm:presLayoutVars>
      </dgm:prSet>
      <dgm:spPr/>
    </dgm:pt>
  </dgm:ptLst>
  <dgm:cxnLst>
    <dgm:cxn modelId="{DDE42D0A-DBE6-4741-B6B9-EAC2F93AD2A8}" type="presOf" srcId="{03F09BBC-4DA2-4B39-8EB1-2C433B152317}" destId="{8404C49C-A0E0-403A-A5F2-D528712F3CAB}" srcOrd="0" destOrd="0" presId="urn:microsoft.com/office/officeart/2005/8/layout/vList3"/>
    <dgm:cxn modelId="{17C24824-A1B3-4F9B-A7EB-E89EB70BB820}" srcId="{11F1CFFC-6433-4A2B-9F3F-7369C84B057C}" destId="{9420B683-C83D-430C-BD1A-463BE9141EEE}" srcOrd="3" destOrd="0" parTransId="{CD59E868-F4DB-49D9-BC50-CE38BB56A4EB}" sibTransId="{CF103778-4081-4489-9CC9-9198E0396A06}"/>
    <dgm:cxn modelId="{E3930F28-0FCF-4E7C-B66D-2B2B048FDF14}" srcId="{11F1CFFC-6433-4A2B-9F3F-7369C84B057C}" destId="{90D76C3A-340C-4A73-B43B-3A3A7D1F293D}" srcOrd="5" destOrd="0" parTransId="{D96E5DF9-8D4F-42E0-909E-830D83BCC43C}" sibTransId="{70066A4E-4B68-43D5-8799-F1B03906F9FF}"/>
    <dgm:cxn modelId="{8AA9062E-A983-4D31-AF9C-72B2155BAA41}" type="presOf" srcId="{48B48DD5-6E70-4F16-BD36-54D80CD0241C}" destId="{8A40E133-82E9-4CD6-96D0-0C602A36B96A}" srcOrd="0" destOrd="0" presId="urn:microsoft.com/office/officeart/2005/8/layout/vList3"/>
    <dgm:cxn modelId="{8392FF33-29C6-4F08-BCC9-783FAAD912BA}" type="presOf" srcId="{1098B688-4B03-4B2E-9F7D-002F3DB54FB1}" destId="{8683132D-2A30-496F-A6B8-045CCFACC1B1}" srcOrd="0" destOrd="0" presId="urn:microsoft.com/office/officeart/2005/8/layout/vList3"/>
    <dgm:cxn modelId="{EFD23384-0697-42B5-821E-8E0FCE60ADA5}" srcId="{11F1CFFC-6433-4A2B-9F3F-7369C84B057C}" destId="{1098B688-4B03-4B2E-9F7D-002F3DB54FB1}" srcOrd="2" destOrd="0" parTransId="{14CDC723-F204-4F65-974C-A2A2BB3DAA29}" sibTransId="{F5FBE5C8-0036-46C2-A7E5-DBC80A106C16}"/>
    <dgm:cxn modelId="{39395F88-5A19-43A1-95C2-679C548D10F1}" type="presOf" srcId="{90D76C3A-340C-4A73-B43B-3A3A7D1F293D}" destId="{5EFDEDBD-D492-426D-8708-A004AB1E1088}" srcOrd="0" destOrd="0" presId="urn:microsoft.com/office/officeart/2005/8/layout/vList3"/>
    <dgm:cxn modelId="{CB9EEF9A-F40B-4B17-A976-A598D70D8A70}" type="presOf" srcId="{9420B683-C83D-430C-BD1A-463BE9141EEE}" destId="{3D8D8F24-2EB8-4487-95E5-89D0EF186542}" srcOrd="0" destOrd="0" presId="urn:microsoft.com/office/officeart/2005/8/layout/vList3"/>
    <dgm:cxn modelId="{7F32B0A7-DEEC-4169-AE09-A5322345B192}" type="presOf" srcId="{6666FD86-AD15-4A32-9C3C-1527B68C8BD1}" destId="{4466079A-7581-4704-8ECA-343160C6FA37}" srcOrd="0" destOrd="0" presId="urn:microsoft.com/office/officeart/2005/8/layout/vList3"/>
    <dgm:cxn modelId="{F541D6B5-5B11-4F8A-AD2A-4CEB43064E4D}" srcId="{11F1CFFC-6433-4A2B-9F3F-7369C84B057C}" destId="{6666FD86-AD15-4A32-9C3C-1527B68C8BD1}" srcOrd="0" destOrd="0" parTransId="{22C3A416-CD6F-47DF-AF84-D205692315CE}" sibTransId="{EF8F33E8-C30F-4956-AA10-084D7A0C23B8}"/>
    <dgm:cxn modelId="{DD3784CE-76BA-499F-87F0-734859D8789A}" type="presOf" srcId="{11F1CFFC-6433-4A2B-9F3F-7369C84B057C}" destId="{8E17DA71-F49D-4EAD-8182-141D94B8CDBC}" srcOrd="0" destOrd="0" presId="urn:microsoft.com/office/officeart/2005/8/layout/vList3"/>
    <dgm:cxn modelId="{851523EF-C7AE-4931-900E-701EE51247DA}" srcId="{11F1CFFC-6433-4A2B-9F3F-7369C84B057C}" destId="{48B48DD5-6E70-4F16-BD36-54D80CD0241C}" srcOrd="4" destOrd="0" parTransId="{2096EDF2-9673-4D0A-89D6-287956D9B1C8}" sibTransId="{F6B08E32-1F78-4401-BC23-56F809429152}"/>
    <dgm:cxn modelId="{0B9222F4-211A-490E-9730-FA546196E23F}" srcId="{11F1CFFC-6433-4A2B-9F3F-7369C84B057C}" destId="{03F09BBC-4DA2-4B39-8EB1-2C433B152317}" srcOrd="1" destOrd="0" parTransId="{9F79EB65-CEE7-429C-BA71-55DD0A0B01DE}" sibTransId="{916FFA10-322D-473F-94B6-29BAF566EB51}"/>
    <dgm:cxn modelId="{E79611A1-4911-4527-8E8E-A91F49D7A014}" type="presParOf" srcId="{8E17DA71-F49D-4EAD-8182-141D94B8CDBC}" destId="{472655AE-1597-4228-86B7-51E37C796FFD}" srcOrd="0" destOrd="0" presId="urn:microsoft.com/office/officeart/2005/8/layout/vList3"/>
    <dgm:cxn modelId="{FF622332-DA4C-4484-B96D-0126D4F1D366}" type="presParOf" srcId="{472655AE-1597-4228-86B7-51E37C796FFD}" destId="{F85BA0FD-EE8E-4D8A-BF15-7125916AF302}" srcOrd="0" destOrd="0" presId="urn:microsoft.com/office/officeart/2005/8/layout/vList3"/>
    <dgm:cxn modelId="{5F277D8A-8D28-4256-8326-132934FED5B9}" type="presParOf" srcId="{472655AE-1597-4228-86B7-51E37C796FFD}" destId="{4466079A-7581-4704-8ECA-343160C6FA37}" srcOrd="1" destOrd="0" presId="urn:microsoft.com/office/officeart/2005/8/layout/vList3"/>
    <dgm:cxn modelId="{FBD66E31-A38A-4EB3-B6AA-72265493C73A}" type="presParOf" srcId="{8E17DA71-F49D-4EAD-8182-141D94B8CDBC}" destId="{13373F87-2290-4284-BBB1-DF4EA130F960}" srcOrd="1" destOrd="0" presId="urn:microsoft.com/office/officeart/2005/8/layout/vList3"/>
    <dgm:cxn modelId="{D6217D87-7DB9-4442-A68B-0361EF5CD097}" type="presParOf" srcId="{8E17DA71-F49D-4EAD-8182-141D94B8CDBC}" destId="{D708B4FF-F429-4B44-B1FE-03D31BF69DF3}" srcOrd="2" destOrd="0" presId="urn:microsoft.com/office/officeart/2005/8/layout/vList3"/>
    <dgm:cxn modelId="{17485E43-138D-42A2-B871-AD9D332E3995}" type="presParOf" srcId="{D708B4FF-F429-4B44-B1FE-03D31BF69DF3}" destId="{82624D7F-FA74-4555-862A-3CDF4557C323}" srcOrd="0" destOrd="0" presId="urn:microsoft.com/office/officeart/2005/8/layout/vList3"/>
    <dgm:cxn modelId="{272857E8-532B-4677-9AFD-AF018401DD5A}" type="presParOf" srcId="{D708B4FF-F429-4B44-B1FE-03D31BF69DF3}" destId="{8404C49C-A0E0-403A-A5F2-D528712F3CAB}" srcOrd="1" destOrd="0" presId="urn:microsoft.com/office/officeart/2005/8/layout/vList3"/>
    <dgm:cxn modelId="{75D86370-0D20-4C08-ABF0-0F449723E2E3}" type="presParOf" srcId="{8E17DA71-F49D-4EAD-8182-141D94B8CDBC}" destId="{846A22D1-1300-4846-9CB4-AB258EBD64E0}" srcOrd="3" destOrd="0" presId="urn:microsoft.com/office/officeart/2005/8/layout/vList3"/>
    <dgm:cxn modelId="{4A832295-527F-4067-B24F-E31AC3A0E4E2}" type="presParOf" srcId="{8E17DA71-F49D-4EAD-8182-141D94B8CDBC}" destId="{E05D8A8C-50E5-44A5-9F48-E2CFBC71851F}" srcOrd="4" destOrd="0" presId="urn:microsoft.com/office/officeart/2005/8/layout/vList3"/>
    <dgm:cxn modelId="{B1E435A6-7139-41FF-9697-5E0BF3F10800}" type="presParOf" srcId="{E05D8A8C-50E5-44A5-9F48-E2CFBC71851F}" destId="{43B7CB1C-6C55-462B-A140-EBB4107694A9}" srcOrd="0" destOrd="0" presId="urn:microsoft.com/office/officeart/2005/8/layout/vList3"/>
    <dgm:cxn modelId="{D32DCD31-0E7E-4F42-84E4-FE0F6D1EC325}" type="presParOf" srcId="{E05D8A8C-50E5-44A5-9F48-E2CFBC71851F}" destId="{8683132D-2A30-496F-A6B8-045CCFACC1B1}" srcOrd="1" destOrd="0" presId="urn:microsoft.com/office/officeart/2005/8/layout/vList3"/>
    <dgm:cxn modelId="{8C1490AF-9120-48E7-8CC0-88220C837CE8}" type="presParOf" srcId="{8E17DA71-F49D-4EAD-8182-141D94B8CDBC}" destId="{FC9FB180-DD89-4F44-8C93-427980CD4ED3}" srcOrd="5" destOrd="0" presId="urn:microsoft.com/office/officeart/2005/8/layout/vList3"/>
    <dgm:cxn modelId="{1D24EDEB-33EA-409F-BA6A-4FA288139EEB}" type="presParOf" srcId="{8E17DA71-F49D-4EAD-8182-141D94B8CDBC}" destId="{399DAA89-3674-4ADA-95E2-C1FDC76C538D}" srcOrd="6" destOrd="0" presId="urn:microsoft.com/office/officeart/2005/8/layout/vList3"/>
    <dgm:cxn modelId="{78865FDC-ADDA-4687-B7A0-4DBB1E4EAD87}" type="presParOf" srcId="{399DAA89-3674-4ADA-95E2-C1FDC76C538D}" destId="{74A8D4EC-B430-4701-8DB1-C8AB8B93E3E9}" srcOrd="0" destOrd="0" presId="urn:microsoft.com/office/officeart/2005/8/layout/vList3"/>
    <dgm:cxn modelId="{7E20F4EE-E98B-41DD-97FC-43131B52BD1C}" type="presParOf" srcId="{399DAA89-3674-4ADA-95E2-C1FDC76C538D}" destId="{3D8D8F24-2EB8-4487-95E5-89D0EF186542}" srcOrd="1" destOrd="0" presId="urn:microsoft.com/office/officeart/2005/8/layout/vList3"/>
    <dgm:cxn modelId="{578A8632-0164-483D-9439-9DDD4CE23ECA}" type="presParOf" srcId="{8E17DA71-F49D-4EAD-8182-141D94B8CDBC}" destId="{CB81C7A5-2CE4-4882-96AC-4C5C01B686CD}" srcOrd="7" destOrd="0" presId="urn:microsoft.com/office/officeart/2005/8/layout/vList3"/>
    <dgm:cxn modelId="{EAB34010-4E2F-4BDE-BA34-57873248F3A1}" type="presParOf" srcId="{8E17DA71-F49D-4EAD-8182-141D94B8CDBC}" destId="{EF9017FC-B2A9-47F5-ACF6-B2B4E454A412}" srcOrd="8" destOrd="0" presId="urn:microsoft.com/office/officeart/2005/8/layout/vList3"/>
    <dgm:cxn modelId="{D5BA668D-46C0-483D-A21D-C805989C5993}" type="presParOf" srcId="{EF9017FC-B2A9-47F5-ACF6-B2B4E454A412}" destId="{FD61739E-4872-4CF6-A771-B3C16CBB18DD}" srcOrd="0" destOrd="0" presId="urn:microsoft.com/office/officeart/2005/8/layout/vList3"/>
    <dgm:cxn modelId="{2C9F6406-F0E7-4E07-AE63-8DF89FB30967}" type="presParOf" srcId="{EF9017FC-B2A9-47F5-ACF6-B2B4E454A412}" destId="{8A40E133-82E9-4CD6-96D0-0C602A36B96A}" srcOrd="1" destOrd="0" presId="urn:microsoft.com/office/officeart/2005/8/layout/vList3"/>
    <dgm:cxn modelId="{5AFBEB3F-FAEC-4FD9-B4F2-FFE70DB2EDC4}" type="presParOf" srcId="{8E17DA71-F49D-4EAD-8182-141D94B8CDBC}" destId="{3712EF1C-DFF0-4F32-A67F-4DA9D8F83630}" srcOrd="9" destOrd="0" presId="urn:microsoft.com/office/officeart/2005/8/layout/vList3"/>
    <dgm:cxn modelId="{E83EDB6E-A362-4D4D-A95D-FC03BF72D7A2}" type="presParOf" srcId="{8E17DA71-F49D-4EAD-8182-141D94B8CDBC}" destId="{6D892242-4B94-422D-A5C0-0BC796547405}" srcOrd="10" destOrd="0" presId="urn:microsoft.com/office/officeart/2005/8/layout/vList3"/>
    <dgm:cxn modelId="{8B758430-19C0-44FD-8A29-7BBE8AA392F8}" type="presParOf" srcId="{6D892242-4B94-422D-A5C0-0BC796547405}" destId="{F70CD841-6634-4948-B536-CE3B6438BECD}" srcOrd="0" destOrd="0" presId="urn:microsoft.com/office/officeart/2005/8/layout/vList3"/>
    <dgm:cxn modelId="{5BF09793-AF3D-4302-9737-1D273A6CF928}" type="presParOf" srcId="{6D892242-4B94-422D-A5C0-0BC796547405}" destId="{5EFDEDBD-D492-426D-8708-A004AB1E1088}"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AD51E1D-F76F-4439-ABBA-830F6C408535}"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57B2428-532C-4996-A7EE-206E641B9D30}">
      <dgm:prSet/>
      <dgm:spPr/>
      <dgm:t>
        <a:bodyPr/>
        <a:lstStyle/>
        <a:p>
          <a:r>
            <a:rPr lang="en-GB" dirty="0"/>
            <a:t>Discussion over documentation</a:t>
          </a:r>
          <a:endParaRPr lang="en-US" dirty="0"/>
        </a:p>
      </dgm:t>
    </dgm:pt>
    <dgm:pt modelId="{D6770B1E-63E0-46FE-8FCE-0CEB593E586D}" type="parTrans" cxnId="{B0712EC8-365D-4F92-ADA5-2A039EEF956B}">
      <dgm:prSet/>
      <dgm:spPr/>
      <dgm:t>
        <a:bodyPr/>
        <a:lstStyle/>
        <a:p>
          <a:endParaRPr lang="en-US"/>
        </a:p>
      </dgm:t>
    </dgm:pt>
    <dgm:pt modelId="{5195ECE0-31F9-40FC-82CA-2B1357785DBE}" type="sibTrans" cxnId="{B0712EC8-365D-4F92-ADA5-2A039EEF956B}">
      <dgm:prSet/>
      <dgm:spPr/>
      <dgm:t>
        <a:bodyPr/>
        <a:lstStyle/>
        <a:p>
          <a:endParaRPr lang="en-US"/>
        </a:p>
      </dgm:t>
    </dgm:pt>
    <dgm:pt modelId="{E294DCBB-6319-494F-B0EB-15CC340427BC}">
      <dgm:prSet/>
      <dgm:spPr/>
      <dgm:t>
        <a:bodyPr/>
        <a:lstStyle/>
        <a:p>
          <a:r>
            <a:rPr lang="en-GB" dirty="0"/>
            <a:t>Small steps done often</a:t>
          </a:r>
          <a:endParaRPr lang="en-US" dirty="0"/>
        </a:p>
      </dgm:t>
    </dgm:pt>
    <dgm:pt modelId="{7976B86A-F8E9-4F9A-A880-962C76AC33EA}" type="parTrans" cxnId="{F22157A4-A6B3-4B09-BFD1-D097D6F1E5B0}">
      <dgm:prSet/>
      <dgm:spPr/>
      <dgm:t>
        <a:bodyPr/>
        <a:lstStyle/>
        <a:p>
          <a:endParaRPr lang="en-US"/>
        </a:p>
      </dgm:t>
    </dgm:pt>
    <dgm:pt modelId="{F0DC02F6-B206-41FF-A981-EDE93FDF6B36}" type="sibTrans" cxnId="{F22157A4-A6B3-4B09-BFD1-D097D6F1E5B0}">
      <dgm:prSet/>
      <dgm:spPr/>
      <dgm:t>
        <a:bodyPr/>
        <a:lstStyle/>
        <a:p>
          <a:endParaRPr lang="en-US"/>
        </a:p>
      </dgm:t>
    </dgm:pt>
    <dgm:pt modelId="{C65C63E4-A07E-4DB3-9829-98F270B2C975}">
      <dgm:prSet/>
      <dgm:spPr/>
      <dgm:t>
        <a:bodyPr/>
        <a:lstStyle/>
        <a:p>
          <a:r>
            <a:rPr lang="en-GB"/>
            <a:t>Encourages change</a:t>
          </a:r>
          <a:endParaRPr lang="en-US"/>
        </a:p>
      </dgm:t>
    </dgm:pt>
    <dgm:pt modelId="{6DDD297C-C766-4D92-ABB6-B3815657EA74}" type="parTrans" cxnId="{DFA47126-1509-4133-9B68-2EA21DDB118F}">
      <dgm:prSet/>
      <dgm:spPr/>
      <dgm:t>
        <a:bodyPr/>
        <a:lstStyle/>
        <a:p>
          <a:endParaRPr lang="en-US"/>
        </a:p>
      </dgm:t>
    </dgm:pt>
    <dgm:pt modelId="{4D55705C-ABC2-48B9-810D-FEAEE68D1D5E}" type="sibTrans" cxnId="{DFA47126-1509-4133-9B68-2EA21DDB118F}">
      <dgm:prSet/>
      <dgm:spPr/>
      <dgm:t>
        <a:bodyPr/>
        <a:lstStyle/>
        <a:p>
          <a:endParaRPr lang="en-US"/>
        </a:p>
      </dgm:t>
    </dgm:pt>
    <dgm:pt modelId="{915B27B0-E307-4205-BF86-8491B459CD32}">
      <dgm:prSet/>
      <dgm:spPr/>
      <dgm:t>
        <a:bodyPr/>
        <a:lstStyle/>
        <a:p>
          <a:r>
            <a:rPr lang="en-GB"/>
            <a:t>People act autonomously</a:t>
          </a:r>
          <a:endParaRPr lang="en-US"/>
        </a:p>
      </dgm:t>
    </dgm:pt>
    <dgm:pt modelId="{82FAA16F-73C9-4109-A979-6EBD28F77DC6}" type="parTrans" cxnId="{388BF75C-20FC-4235-A11C-9ACB3038B9E7}">
      <dgm:prSet/>
      <dgm:spPr/>
      <dgm:t>
        <a:bodyPr/>
        <a:lstStyle/>
        <a:p>
          <a:endParaRPr lang="en-US"/>
        </a:p>
      </dgm:t>
    </dgm:pt>
    <dgm:pt modelId="{E934831E-82C0-41C9-8358-12805F756593}" type="sibTrans" cxnId="{388BF75C-20FC-4235-A11C-9ACB3038B9E7}">
      <dgm:prSet/>
      <dgm:spPr/>
      <dgm:t>
        <a:bodyPr/>
        <a:lstStyle/>
        <a:p>
          <a:endParaRPr lang="en-US"/>
        </a:p>
      </dgm:t>
    </dgm:pt>
    <dgm:pt modelId="{BDA01A77-A90D-4071-AB9B-4F103900C81E}">
      <dgm:prSet/>
      <dgm:spPr/>
      <dgm:t>
        <a:bodyPr/>
        <a:lstStyle/>
        <a:p>
          <a:r>
            <a:rPr lang="en-GB" dirty="0"/>
            <a:t>No silo mentality</a:t>
          </a:r>
          <a:endParaRPr lang="en-US" dirty="0"/>
        </a:p>
      </dgm:t>
    </dgm:pt>
    <dgm:pt modelId="{71FE4A8C-D7B2-49D4-9F56-1B9FB2E7E692}" type="parTrans" cxnId="{1F8C0D9C-6EA5-4D6B-A42A-2A080170BA98}">
      <dgm:prSet/>
      <dgm:spPr/>
      <dgm:t>
        <a:bodyPr/>
        <a:lstStyle/>
        <a:p>
          <a:endParaRPr lang="en-US"/>
        </a:p>
      </dgm:t>
    </dgm:pt>
    <dgm:pt modelId="{27407525-98D5-4AE5-8973-976BD4190F0C}" type="sibTrans" cxnId="{1F8C0D9C-6EA5-4D6B-A42A-2A080170BA98}">
      <dgm:prSet/>
      <dgm:spPr/>
      <dgm:t>
        <a:bodyPr/>
        <a:lstStyle/>
        <a:p>
          <a:endParaRPr lang="en-US"/>
        </a:p>
      </dgm:t>
    </dgm:pt>
    <dgm:pt modelId="{06C19A35-B652-4FED-A39E-68F5EA88DB68}">
      <dgm:prSet/>
      <dgm:spPr/>
      <dgm:t>
        <a:bodyPr/>
        <a:lstStyle/>
        <a:p>
          <a:r>
            <a:rPr lang="en-GB" dirty="0"/>
            <a:t>Welcome reviews</a:t>
          </a:r>
          <a:endParaRPr lang="en-US" dirty="0"/>
        </a:p>
      </dgm:t>
    </dgm:pt>
    <dgm:pt modelId="{65012526-C3D7-45B4-84DB-4141C5FAC9AC}" type="parTrans" cxnId="{97C00C1C-6F86-4FA7-BD5D-EA41CBA6DD63}">
      <dgm:prSet/>
      <dgm:spPr/>
      <dgm:t>
        <a:bodyPr/>
        <a:lstStyle/>
        <a:p>
          <a:endParaRPr lang="en-US"/>
        </a:p>
      </dgm:t>
    </dgm:pt>
    <dgm:pt modelId="{DC0DBF3D-79C6-4BCC-BFC6-5E31AEB09CDA}" type="sibTrans" cxnId="{97C00C1C-6F86-4FA7-BD5D-EA41CBA6DD63}">
      <dgm:prSet/>
      <dgm:spPr/>
      <dgm:t>
        <a:bodyPr/>
        <a:lstStyle/>
        <a:p>
          <a:endParaRPr lang="en-US"/>
        </a:p>
      </dgm:t>
    </dgm:pt>
    <dgm:pt modelId="{9861683E-B9B8-4114-A78E-FF40EE75DDDF}">
      <dgm:prSet/>
      <dgm:spPr/>
      <dgm:t>
        <a:bodyPr/>
        <a:lstStyle/>
        <a:p>
          <a:r>
            <a:rPr lang="en-GB" dirty="0"/>
            <a:t>Encourage teamwork</a:t>
          </a:r>
          <a:endParaRPr lang="en-US" dirty="0"/>
        </a:p>
      </dgm:t>
    </dgm:pt>
    <dgm:pt modelId="{81AF8DDA-3194-4B4D-B3FA-2004CD55E53B}" type="parTrans" cxnId="{744C4159-42D5-4DA0-9556-836A93398A12}">
      <dgm:prSet/>
      <dgm:spPr/>
      <dgm:t>
        <a:bodyPr/>
        <a:lstStyle/>
        <a:p>
          <a:endParaRPr lang="en-US"/>
        </a:p>
      </dgm:t>
    </dgm:pt>
    <dgm:pt modelId="{2CBF8599-0FB7-42C0-BA10-8AED9A4E6333}" type="sibTrans" cxnId="{744C4159-42D5-4DA0-9556-836A93398A12}">
      <dgm:prSet/>
      <dgm:spPr/>
      <dgm:t>
        <a:bodyPr/>
        <a:lstStyle/>
        <a:p>
          <a:endParaRPr lang="en-US"/>
        </a:p>
      </dgm:t>
    </dgm:pt>
    <dgm:pt modelId="{D290CF68-AAF0-41F4-B075-AF8826E7B0D9}">
      <dgm:prSet/>
      <dgm:spPr/>
      <dgm:t>
        <a:bodyPr/>
        <a:lstStyle/>
        <a:p>
          <a:r>
            <a:rPr lang="en-GB"/>
            <a:t>Trust people to do their job</a:t>
          </a:r>
          <a:endParaRPr lang="en-US"/>
        </a:p>
      </dgm:t>
    </dgm:pt>
    <dgm:pt modelId="{D4D77AB8-BDEE-468F-9C2B-59EC713A59FF}" type="parTrans" cxnId="{C5223118-08EE-4E55-802A-30B36E0E8DD5}">
      <dgm:prSet/>
      <dgm:spPr/>
      <dgm:t>
        <a:bodyPr/>
        <a:lstStyle/>
        <a:p>
          <a:endParaRPr lang="en-US"/>
        </a:p>
      </dgm:t>
    </dgm:pt>
    <dgm:pt modelId="{B030CF21-FCAF-4716-92B2-4E3294587F6B}" type="sibTrans" cxnId="{C5223118-08EE-4E55-802A-30B36E0E8DD5}">
      <dgm:prSet/>
      <dgm:spPr/>
      <dgm:t>
        <a:bodyPr/>
        <a:lstStyle/>
        <a:p>
          <a:endParaRPr lang="en-US"/>
        </a:p>
      </dgm:t>
    </dgm:pt>
    <dgm:pt modelId="{D4B3274D-3AFE-47E8-88CA-A27632FC3DC4}">
      <dgm:prSet/>
      <dgm:spPr/>
      <dgm:t>
        <a:bodyPr/>
        <a:lstStyle/>
        <a:p>
          <a:r>
            <a:rPr lang="en-GB" dirty="0"/>
            <a:t>Communicate best practices</a:t>
          </a:r>
          <a:endParaRPr lang="en-US" dirty="0"/>
        </a:p>
      </dgm:t>
    </dgm:pt>
    <dgm:pt modelId="{15BE1C83-A7A5-4BD1-BDAC-98DCD9E0AA2B}" type="parTrans" cxnId="{56CE1F6C-E972-4CFD-A7FE-6B1D4F323821}">
      <dgm:prSet/>
      <dgm:spPr/>
      <dgm:t>
        <a:bodyPr/>
        <a:lstStyle/>
        <a:p>
          <a:endParaRPr lang="en-US"/>
        </a:p>
      </dgm:t>
    </dgm:pt>
    <dgm:pt modelId="{062A518A-4B0D-4A58-8FC9-F51C99AB2878}" type="sibTrans" cxnId="{56CE1F6C-E972-4CFD-A7FE-6B1D4F323821}">
      <dgm:prSet/>
      <dgm:spPr/>
      <dgm:t>
        <a:bodyPr/>
        <a:lstStyle/>
        <a:p>
          <a:endParaRPr lang="en-US"/>
        </a:p>
      </dgm:t>
    </dgm:pt>
    <dgm:pt modelId="{9B5AD35F-98D2-468A-B6AE-A7E90CE4F632}">
      <dgm:prSet/>
      <dgm:spPr/>
      <dgm:t>
        <a:bodyPr/>
        <a:lstStyle/>
        <a:p>
          <a:r>
            <a:rPr lang="en-GB"/>
            <a:t>Fail fast and adjust quickly!</a:t>
          </a:r>
          <a:endParaRPr lang="en-US"/>
        </a:p>
      </dgm:t>
    </dgm:pt>
    <dgm:pt modelId="{CB0F7B87-D1E9-434F-9AAE-552D4630E980}" type="parTrans" cxnId="{0CFA8A3A-5530-4388-BD6B-122D3B1F6245}">
      <dgm:prSet/>
      <dgm:spPr/>
      <dgm:t>
        <a:bodyPr/>
        <a:lstStyle/>
        <a:p>
          <a:endParaRPr lang="en-US"/>
        </a:p>
      </dgm:t>
    </dgm:pt>
    <dgm:pt modelId="{6C87DE19-4B03-4D8C-93CB-DC87728D2868}" type="sibTrans" cxnId="{0CFA8A3A-5530-4388-BD6B-122D3B1F6245}">
      <dgm:prSet/>
      <dgm:spPr/>
      <dgm:t>
        <a:bodyPr/>
        <a:lstStyle/>
        <a:p>
          <a:endParaRPr lang="en-US"/>
        </a:p>
      </dgm:t>
    </dgm:pt>
    <dgm:pt modelId="{BF3B82FB-6C2A-4AD9-8C40-BF2BD1D51D32}">
      <dgm:prSet/>
      <dgm:spPr/>
      <dgm:t>
        <a:bodyPr/>
        <a:lstStyle/>
        <a:p>
          <a:r>
            <a:rPr lang="en-GB" dirty="0"/>
            <a:t>Regular demonstration of results</a:t>
          </a:r>
          <a:br>
            <a:rPr lang="en-GB" dirty="0"/>
          </a:br>
          <a:r>
            <a:rPr lang="en-GB" dirty="0"/>
            <a:t> </a:t>
          </a:r>
          <a:endParaRPr lang="en-US" dirty="0"/>
        </a:p>
      </dgm:t>
    </dgm:pt>
    <dgm:pt modelId="{8F8E859C-4A0D-421B-B6F7-A46DF2D8085F}" type="parTrans" cxnId="{A0C88D85-7C15-4D70-93E1-8278643C87A1}">
      <dgm:prSet/>
      <dgm:spPr/>
      <dgm:t>
        <a:bodyPr/>
        <a:lstStyle/>
        <a:p>
          <a:endParaRPr lang="en-US"/>
        </a:p>
      </dgm:t>
    </dgm:pt>
    <dgm:pt modelId="{42CA3279-EB55-47B4-8175-A8F63A4BA5E6}" type="sibTrans" cxnId="{A0C88D85-7C15-4D70-93E1-8278643C87A1}">
      <dgm:prSet/>
      <dgm:spPr/>
      <dgm:t>
        <a:bodyPr/>
        <a:lstStyle/>
        <a:p>
          <a:endParaRPr lang="en-US"/>
        </a:p>
      </dgm:t>
    </dgm:pt>
    <dgm:pt modelId="{0CF53809-2B48-4C37-96E6-EDBBD79A4A56}" type="pres">
      <dgm:prSet presAssocID="{BAD51E1D-F76F-4439-ABBA-830F6C408535}" presName="diagram" presStyleCnt="0">
        <dgm:presLayoutVars>
          <dgm:dir/>
          <dgm:resizeHandles val="exact"/>
        </dgm:presLayoutVars>
      </dgm:prSet>
      <dgm:spPr/>
    </dgm:pt>
    <dgm:pt modelId="{3B782EF4-6BED-4674-AC10-C5A520749C8F}" type="pres">
      <dgm:prSet presAssocID="{E57B2428-532C-4996-A7EE-206E641B9D30}" presName="node" presStyleLbl="node1" presStyleIdx="0" presStyleCnt="11">
        <dgm:presLayoutVars>
          <dgm:bulletEnabled val="1"/>
        </dgm:presLayoutVars>
      </dgm:prSet>
      <dgm:spPr/>
    </dgm:pt>
    <dgm:pt modelId="{6351E8EC-01FC-4969-B10A-215A8931BA80}" type="pres">
      <dgm:prSet presAssocID="{5195ECE0-31F9-40FC-82CA-2B1357785DBE}" presName="sibTrans" presStyleCnt="0"/>
      <dgm:spPr/>
    </dgm:pt>
    <dgm:pt modelId="{9AE62875-EB80-4EA6-A1C7-6AF6F03D34D3}" type="pres">
      <dgm:prSet presAssocID="{E294DCBB-6319-494F-B0EB-15CC340427BC}" presName="node" presStyleLbl="node1" presStyleIdx="1" presStyleCnt="11">
        <dgm:presLayoutVars>
          <dgm:bulletEnabled val="1"/>
        </dgm:presLayoutVars>
      </dgm:prSet>
      <dgm:spPr/>
    </dgm:pt>
    <dgm:pt modelId="{739CC205-1438-43EF-AA58-260E4D0095F1}" type="pres">
      <dgm:prSet presAssocID="{F0DC02F6-B206-41FF-A981-EDE93FDF6B36}" presName="sibTrans" presStyleCnt="0"/>
      <dgm:spPr/>
    </dgm:pt>
    <dgm:pt modelId="{DCDC43DE-B9E3-49A1-A2DA-327C35934B19}" type="pres">
      <dgm:prSet presAssocID="{C65C63E4-A07E-4DB3-9829-98F270B2C975}" presName="node" presStyleLbl="node1" presStyleIdx="2" presStyleCnt="11">
        <dgm:presLayoutVars>
          <dgm:bulletEnabled val="1"/>
        </dgm:presLayoutVars>
      </dgm:prSet>
      <dgm:spPr/>
    </dgm:pt>
    <dgm:pt modelId="{4A99A9FA-6F21-44D9-B378-237D22400396}" type="pres">
      <dgm:prSet presAssocID="{4D55705C-ABC2-48B9-810D-FEAEE68D1D5E}" presName="sibTrans" presStyleCnt="0"/>
      <dgm:spPr/>
    </dgm:pt>
    <dgm:pt modelId="{B2E65998-8A27-4BF2-936A-3C282F5AD81E}" type="pres">
      <dgm:prSet presAssocID="{915B27B0-E307-4205-BF86-8491B459CD32}" presName="node" presStyleLbl="node1" presStyleIdx="3" presStyleCnt="11">
        <dgm:presLayoutVars>
          <dgm:bulletEnabled val="1"/>
        </dgm:presLayoutVars>
      </dgm:prSet>
      <dgm:spPr/>
    </dgm:pt>
    <dgm:pt modelId="{8AEB7604-D3D5-4E26-B23D-7998FE11BFAD}" type="pres">
      <dgm:prSet presAssocID="{E934831E-82C0-41C9-8358-12805F756593}" presName="sibTrans" presStyleCnt="0"/>
      <dgm:spPr/>
    </dgm:pt>
    <dgm:pt modelId="{9689F20B-A78B-4765-8D8C-86B0FC804F0B}" type="pres">
      <dgm:prSet presAssocID="{BDA01A77-A90D-4071-AB9B-4F103900C81E}" presName="node" presStyleLbl="node1" presStyleIdx="4" presStyleCnt="11">
        <dgm:presLayoutVars>
          <dgm:bulletEnabled val="1"/>
        </dgm:presLayoutVars>
      </dgm:prSet>
      <dgm:spPr/>
    </dgm:pt>
    <dgm:pt modelId="{9F5C551B-7609-4188-AE11-23BCFE7D783C}" type="pres">
      <dgm:prSet presAssocID="{27407525-98D5-4AE5-8973-976BD4190F0C}" presName="sibTrans" presStyleCnt="0"/>
      <dgm:spPr/>
    </dgm:pt>
    <dgm:pt modelId="{76964A28-7E7C-4CD0-943F-75C04F45B20E}" type="pres">
      <dgm:prSet presAssocID="{06C19A35-B652-4FED-A39E-68F5EA88DB68}" presName="node" presStyleLbl="node1" presStyleIdx="5" presStyleCnt="11">
        <dgm:presLayoutVars>
          <dgm:bulletEnabled val="1"/>
        </dgm:presLayoutVars>
      </dgm:prSet>
      <dgm:spPr/>
    </dgm:pt>
    <dgm:pt modelId="{5A025C8F-6198-4436-8DDD-94F17F0EAB37}" type="pres">
      <dgm:prSet presAssocID="{DC0DBF3D-79C6-4BCC-BFC6-5E31AEB09CDA}" presName="sibTrans" presStyleCnt="0"/>
      <dgm:spPr/>
    </dgm:pt>
    <dgm:pt modelId="{E59782D3-E669-4D0B-A8F1-02C2B172E8D5}" type="pres">
      <dgm:prSet presAssocID="{9861683E-B9B8-4114-A78E-FF40EE75DDDF}" presName="node" presStyleLbl="node1" presStyleIdx="6" presStyleCnt="11">
        <dgm:presLayoutVars>
          <dgm:bulletEnabled val="1"/>
        </dgm:presLayoutVars>
      </dgm:prSet>
      <dgm:spPr/>
    </dgm:pt>
    <dgm:pt modelId="{E1108DED-892D-4A89-B734-7AAE4BB8CF6A}" type="pres">
      <dgm:prSet presAssocID="{2CBF8599-0FB7-42C0-BA10-8AED9A4E6333}" presName="sibTrans" presStyleCnt="0"/>
      <dgm:spPr/>
    </dgm:pt>
    <dgm:pt modelId="{79595CB8-914D-40D9-9000-95428979BC30}" type="pres">
      <dgm:prSet presAssocID="{D290CF68-AAF0-41F4-B075-AF8826E7B0D9}" presName="node" presStyleLbl="node1" presStyleIdx="7" presStyleCnt="11">
        <dgm:presLayoutVars>
          <dgm:bulletEnabled val="1"/>
        </dgm:presLayoutVars>
      </dgm:prSet>
      <dgm:spPr/>
    </dgm:pt>
    <dgm:pt modelId="{BB3A35C3-9736-4548-9EF3-6B06D30F986D}" type="pres">
      <dgm:prSet presAssocID="{B030CF21-FCAF-4716-92B2-4E3294587F6B}" presName="sibTrans" presStyleCnt="0"/>
      <dgm:spPr/>
    </dgm:pt>
    <dgm:pt modelId="{C0802635-5F3F-4F90-A3C2-7323B481183A}" type="pres">
      <dgm:prSet presAssocID="{D4B3274D-3AFE-47E8-88CA-A27632FC3DC4}" presName="node" presStyleLbl="node1" presStyleIdx="8" presStyleCnt="11">
        <dgm:presLayoutVars>
          <dgm:bulletEnabled val="1"/>
        </dgm:presLayoutVars>
      </dgm:prSet>
      <dgm:spPr/>
    </dgm:pt>
    <dgm:pt modelId="{68C11A13-0C6F-4501-8AF5-C5205F55FD00}" type="pres">
      <dgm:prSet presAssocID="{062A518A-4B0D-4A58-8FC9-F51C99AB2878}" presName="sibTrans" presStyleCnt="0"/>
      <dgm:spPr/>
    </dgm:pt>
    <dgm:pt modelId="{1F9A8D0E-E6E9-44D3-9932-4E0F88C6E7F9}" type="pres">
      <dgm:prSet presAssocID="{9B5AD35F-98D2-468A-B6AE-A7E90CE4F632}" presName="node" presStyleLbl="node1" presStyleIdx="9" presStyleCnt="11">
        <dgm:presLayoutVars>
          <dgm:bulletEnabled val="1"/>
        </dgm:presLayoutVars>
      </dgm:prSet>
      <dgm:spPr/>
    </dgm:pt>
    <dgm:pt modelId="{6B79ADD3-DC30-48C6-AAB9-09F4E9802764}" type="pres">
      <dgm:prSet presAssocID="{6C87DE19-4B03-4D8C-93CB-DC87728D2868}" presName="sibTrans" presStyleCnt="0"/>
      <dgm:spPr/>
    </dgm:pt>
    <dgm:pt modelId="{151A6BB9-5F97-47B4-AC5C-5B857556397C}" type="pres">
      <dgm:prSet presAssocID="{BF3B82FB-6C2A-4AD9-8C40-BF2BD1D51D32}" presName="node" presStyleLbl="node1" presStyleIdx="10" presStyleCnt="11">
        <dgm:presLayoutVars>
          <dgm:bulletEnabled val="1"/>
        </dgm:presLayoutVars>
      </dgm:prSet>
      <dgm:spPr/>
    </dgm:pt>
  </dgm:ptLst>
  <dgm:cxnLst>
    <dgm:cxn modelId="{8D208D06-4609-421D-807E-DEF82C30E674}" type="presOf" srcId="{D4B3274D-3AFE-47E8-88CA-A27632FC3DC4}" destId="{C0802635-5F3F-4F90-A3C2-7323B481183A}" srcOrd="0" destOrd="0" presId="urn:microsoft.com/office/officeart/2005/8/layout/default"/>
    <dgm:cxn modelId="{1B9EFA0B-5CFA-4797-8755-948737C56978}" type="presOf" srcId="{06C19A35-B652-4FED-A39E-68F5EA88DB68}" destId="{76964A28-7E7C-4CD0-943F-75C04F45B20E}" srcOrd="0" destOrd="0" presId="urn:microsoft.com/office/officeart/2005/8/layout/default"/>
    <dgm:cxn modelId="{3B547E0E-DB3D-4E46-B89A-354EBD701F88}" type="presOf" srcId="{915B27B0-E307-4205-BF86-8491B459CD32}" destId="{B2E65998-8A27-4BF2-936A-3C282F5AD81E}" srcOrd="0" destOrd="0" presId="urn:microsoft.com/office/officeart/2005/8/layout/default"/>
    <dgm:cxn modelId="{C5223118-08EE-4E55-802A-30B36E0E8DD5}" srcId="{BAD51E1D-F76F-4439-ABBA-830F6C408535}" destId="{D290CF68-AAF0-41F4-B075-AF8826E7B0D9}" srcOrd="7" destOrd="0" parTransId="{D4D77AB8-BDEE-468F-9C2B-59EC713A59FF}" sibTransId="{B030CF21-FCAF-4716-92B2-4E3294587F6B}"/>
    <dgm:cxn modelId="{97C00C1C-6F86-4FA7-BD5D-EA41CBA6DD63}" srcId="{BAD51E1D-F76F-4439-ABBA-830F6C408535}" destId="{06C19A35-B652-4FED-A39E-68F5EA88DB68}" srcOrd="5" destOrd="0" parTransId="{65012526-C3D7-45B4-84DB-4141C5FAC9AC}" sibTransId="{DC0DBF3D-79C6-4BCC-BFC6-5E31AEB09CDA}"/>
    <dgm:cxn modelId="{B6EC2022-7741-4BA1-88F5-FB2C1D997D7B}" type="presOf" srcId="{BAD51E1D-F76F-4439-ABBA-830F6C408535}" destId="{0CF53809-2B48-4C37-96E6-EDBBD79A4A56}" srcOrd="0" destOrd="0" presId="urn:microsoft.com/office/officeart/2005/8/layout/default"/>
    <dgm:cxn modelId="{5730F523-407A-43C9-8862-54B44F016447}" type="presOf" srcId="{D290CF68-AAF0-41F4-B075-AF8826E7B0D9}" destId="{79595CB8-914D-40D9-9000-95428979BC30}" srcOrd="0" destOrd="0" presId="urn:microsoft.com/office/officeart/2005/8/layout/default"/>
    <dgm:cxn modelId="{DFA47126-1509-4133-9B68-2EA21DDB118F}" srcId="{BAD51E1D-F76F-4439-ABBA-830F6C408535}" destId="{C65C63E4-A07E-4DB3-9829-98F270B2C975}" srcOrd="2" destOrd="0" parTransId="{6DDD297C-C766-4D92-ABB6-B3815657EA74}" sibTransId="{4D55705C-ABC2-48B9-810D-FEAEE68D1D5E}"/>
    <dgm:cxn modelId="{49F41627-6348-4407-A4AD-1F4DC8B1847C}" type="presOf" srcId="{BDA01A77-A90D-4071-AB9B-4F103900C81E}" destId="{9689F20B-A78B-4765-8D8C-86B0FC804F0B}" srcOrd="0" destOrd="0" presId="urn:microsoft.com/office/officeart/2005/8/layout/default"/>
    <dgm:cxn modelId="{ABE07528-9063-4E85-B5AD-3EDEDEF5F50A}" type="presOf" srcId="{C65C63E4-A07E-4DB3-9829-98F270B2C975}" destId="{DCDC43DE-B9E3-49A1-A2DA-327C35934B19}" srcOrd="0" destOrd="0" presId="urn:microsoft.com/office/officeart/2005/8/layout/default"/>
    <dgm:cxn modelId="{0CFA8A3A-5530-4388-BD6B-122D3B1F6245}" srcId="{BAD51E1D-F76F-4439-ABBA-830F6C408535}" destId="{9B5AD35F-98D2-468A-B6AE-A7E90CE4F632}" srcOrd="9" destOrd="0" parTransId="{CB0F7B87-D1E9-434F-9AAE-552D4630E980}" sibTransId="{6C87DE19-4B03-4D8C-93CB-DC87728D2868}"/>
    <dgm:cxn modelId="{4E4AD13E-E4A3-42B1-ABBA-812B2BC387EB}" type="presOf" srcId="{9B5AD35F-98D2-468A-B6AE-A7E90CE4F632}" destId="{1F9A8D0E-E6E9-44D3-9932-4E0F88C6E7F9}" srcOrd="0" destOrd="0" presId="urn:microsoft.com/office/officeart/2005/8/layout/default"/>
    <dgm:cxn modelId="{388BF75C-20FC-4235-A11C-9ACB3038B9E7}" srcId="{BAD51E1D-F76F-4439-ABBA-830F6C408535}" destId="{915B27B0-E307-4205-BF86-8491B459CD32}" srcOrd="3" destOrd="0" parTransId="{82FAA16F-73C9-4109-A979-6EBD28F77DC6}" sibTransId="{E934831E-82C0-41C9-8358-12805F756593}"/>
    <dgm:cxn modelId="{56CE1F6C-E972-4CFD-A7FE-6B1D4F323821}" srcId="{BAD51E1D-F76F-4439-ABBA-830F6C408535}" destId="{D4B3274D-3AFE-47E8-88CA-A27632FC3DC4}" srcOrd="8" destOrd="0" parTransId="{15BE1C83-A7A5-4BD1-BDAC-98DCD9E0AA2B}" sibTransId="{062A518A-4B0D-4A58-8FC9-F51C99AB2878}"/>
    <dgm:cxn modelId="{744C4159-42D5-4DA0-9556-836A93398A12}" srcId="{BAD51E1D-F76F-4439-ABBA-830F6C408535}" destId="{9861683E-B9B8-4114-A78E-FF40EE75DDDF}" srcOrd="6" destOrd="0" parTransId="{81AF8DDA-3194-4B4D-B3FA-2004CD55E53B}" sibTransId="{2CBF8599-0FB7-42C0-BA10-8AED9A4E6333}"/>
    <dgm:cxn modelId="{75FE7282-7712-473B-83BE-B383CB7586EA}" type="presOf" srcId="{9861683E-B9B8-4114-A78E-FF40EE75DDDF}" destId="{E59782D3-E669-4D0B-A8F1-02C2B172E8D5}" srcOrd="0" destOrd="0" presId="urn:microsoft.com/office/officeart/2005/8/layout/default"/>
    <dgm:cxn modelId="{A0C88D85-7C15-4D70-93E1-8278643C87A1}" srcId="{BAD51E1D-F76F-4439-ABBA-830F6C408535}" destId="{BF3B82FB-6C2A-4AD9-8C40-BF2BD1D51D32}" srcOrd="10" destOrd="0" parTransId="{8F8E859C-4A0D-421B-B6F7-A46DF2D8085F}" sibTransId="{42CA3279-EB55-47B4-8175-A8F63A4BA5E6}"/>
    <dgm:cxn modelId="{1F8C0D9C-6EA5-4D6B-A42A-2A080170BA98}" srcId="{BAD51E1D-F76F-4439-ABBA-830F6C408535}" destId="{BDA01A77-A90D-4071-AB9B-4F103900C81E}" srcOrd="4" destOrd="0" parTransId="{71FE4A8C-D7B2-49D4-9F56-1B9FB2E7E692}" sibTransId="{27407525-98D5-4AE5-8973-976BD4190F0C}"/>
    <dgm:cxn modelId="{F22157A4-A6B3-4B09-BFD1-D097D6F1E5B0}" srcId="{BAD51E1D-F76F-4439-ABBA-830F6C408535}" destId="{E294DCBB-6319-494F-B0EB-15CC340427BC}" srcOrd="1" destOrd="0" parTransId="{7976B86A-F8E9-4F9A-A880-962C76AC33EA}" sibTransId="{F0DC02F6-B206-41FF-A981-EDE93FDF6B36}"/>
    <dgm:cxn modelId="{2B2F25A9-473A-42DD-AC4A-984F9903799E}" type="presOf" srcId="{BF3B82FB-6C2A-4AD9-8C40-BF2BD1D51D32}" destId="{151A6BB9-5F97-47B4-AC5C-5B857556397C}" srcOrd="0" destOrd="0" presId="urn:microsoft.com/office/officeart/2005/8/layout/default"/>
    <dgm:cxn modelId="{B0712EC8-365D-4F92-ADA5-2A039EEF956B}" srcId="{BAD51E1D-F76F-4439-ABBA-830F6C408535}" destId="{E57B2428-532C-4996-A7EE-206E641B9D30}" srcOrd="0" destOrd="0" parTransId="{D6770B1E-63E0-46FE-8FCE-0CEB593E586D}" sibTransId="{5195ECE0-31F9-40FC-82CA-2B1357785DBE}"/>
    <dgm:cxn modelId="{0F444EE5-C349-4D3B-B69E-37BC34BA862B}" type="presOf" srcId="{E57B2428-532C-4996-A7EE-206E641B9D30}" destId="{3B782EF4-6BED-4674-AC10-C5A520749C8F}" srcOrd="0" destOrd="0" presId="urn:microsoft.com/office/officeart/2005/8/layout/default"/>
    <dgm:cxn modelId="{26F6A0F1-7380-4E9E-AEC6-0855A5AC595B}" type="presOf" srcId="{E294DCBB-6319-494F-B0EB-15CC340427BC}" destId="{9AE62875-EB80-4EA6-A1C7-6AF6F03D34D3}" srcOrd="0" destOrd="0" presId="urn:microsoft.com/office/officeart/2005/8/layout/default"/>
    <dgm:cxn modelId="{74B0B930-C6E2-4647-B2C7-C8FED0C2C26B}" type="presParOf" srcId="{0CF53809-2B48-4C37-96E6-EDBBD79A4A56}" destId="{3B782EF4-6BED-4674-AC10-C5A520749C8F}" srcOrd="0" destOrd="0" presId="urn:microsoft.com/office/officeart/2005/8/layout/default"/>
    <dgm:cxn modelId="{8C884814-0B08-4ED3-854D-03AE6018B21E}" type="presParOf" srcId="{0CF53809-2B48-4C37-96E6-EDBBD79A4A56}" destId="{6351E8EC-01FC-4969-B10A-215A8931BA80}" srcOrd="1" destOrd="0" presId="urn:microsoft.com/office/officeart/2005/8/layout/default"/>
    <dgm:cxn modelId="{F17B6596-189D-458C-99D1-DBB585E4DB65}" type="presParOf" srcId="{0CF53809-2B48-4C37-96E6-EDBBD79A4A56}" destId="{9AE62875-EB80-4EA6-A1C7-6AF6F03D34D3}" srcOrd="2" destOrd="0" presId="urn:microsoft.com/office/officeart/2005/8/layout/default"/>
    <dgm:cxn modelId="{1111E75A-5DA8-444C-9FC7-B01F206099C3}" type="presParOf" srcId="{0CF53809-2B48-4C37-96E6-EDBBD79A4A56}" destId="{739CC205-1438-43EF-AA58-260E4D0095F1}" srcOrd="3" destOrd="0" presId="urn:microsoft.com/office/officeart/2005/8/layout/default"/>
    <dgm:cxn modelId="{F32DEC9B-FF53-4E54-A2B4-5CC126BE6D06}" type="presParOf" srcId="{0CF53809-2B48-4C37-96E6-EDBBD79A4A56}" destId="{DCDC43DE-B9E3-49A1-A2DA-327C35934B19}" srcOrd="4" destOrd="0" presId="urn:microsoft.com/office/officeart/2005/8/layout/default"/>
    <dgm:cxn modelId="{9ABEAC2E-A792-4C2A-A253-2903ED38972C}" type="presParOf" srcId="{0CF53809-2B48-4C37-96E6-EDBBD79A4A56}" destId="{4A99A9FA-6F21-44D9-B378-237D22400396}" srcOrd="5" destOrd="0" presId="urn:microsoft.com/office/officeart/2005/8/layout/default"/>
    <dgm:cxn modelId="{8A7BAAAF-F78D-4688-B61B-DB08E7DD9131}" type="presParOf" srcId="{0CF53809-2B48-4C37-96E6-EDBBD79A4A56}" destId="{B2E65998-8A27-4BF2-936A-3C282F5AD81E}" srcOrd="6" destOrd="0" presId="urn:microsoft.com/office/officeart/2005/8/layout/default"/>
    <dgm:cxn modelId="{30044FDE-36F2-4836-91E9-F2F45495B7E3}" type="presParOf" srcId="{0CF53809-2B48-4C37-96E6-EDBBD79A4A56}" destId="{8AEB7604-D3D5-4E26-B23D-7998FE11BFAD}" srcOrd="7" destOrd="0" presId="urn:microsoft.com/office/officeart/2005/8/layout/default"/>
    <dgm:cxn modelId="{E872530B-7489-40B8-ACF8-1CB6F9301854}" type="presParOf" srcId="{0CF53809-2B48-4C37-96E6-EDBBD79A4A56}" destId="{9689F20B-A78B-4765-8D8C-86B0FC804F0B}" srcOrd="8" destOrd="0" presId="urn:microsoft.com/office/officeart/2005/8/layout/default"/>
    <dgm:cxn modelId="{E6561806-455E-420F-877D-5533A79D75D6}" type="presParOf" srcId="{0CF53809-2B48-4C37-96E6-EDBBD79A4A56}" destId="{9F5C551B-7609-4188-AE11-23BCFE7D783C}" srcOrd="9" destOrd="0" presId="urn:microsoft.com/office/officeart/2005/8/layout/default"/>
    <dgm:cxn modelId="{3E1F20EF-A2CE-4B6B-B6F2-0F583E3A6915}" type="presParOf" srcId="{0CF53809-2B48-4C37-96E6-EDBBD79A4A56}" destId="{76964A28-7E7C-4CD0-943F-75C04F45B20E}" srcOrd="10" destOrd="0" presId="urn:microsoft.com/office/officeart/2005/8/layout/default"/>
    <dgm:cxn modelId="{07526FE2-352F-457B-B90F-0A8EF5DEF96A}" type="presParOf" srcId="{0CF53809-2B48-4C37-96E6-EDBBD79A4A56}" destId="{5A025C8F-6198-4436-8DDD-94F17F0EAB37}" srcOrd="11" destOrd="0" presId="urn:microsoft.com/office/officeart/2005/8/layout/default"/>
    <dgm:cxn modelId="{06973D1A-1700-48DC-A74B-22B383C3CE87}" type="presParOf" srcId="{0CF53809-2B48-4C37-96E6-EDBBD79A4A56}" destId="{E59782D3-E669-4D0B-A8F1-02C2B172E8D5}" srcOrd="12" destOrd="0" presId="urn:microsoft.com/office/officeart/2005/8/layout/default"/>
    <dgm:cxn modelId="{C0F9ED24-A85A-42CF-8BD0-5B269EC98819}" type="presParOf" srcId="{0CF53809-2B48-4C37-96E6-EDBBD79A4A56}" destId="{E1108DED-892D-4A89-B734-7AAE4BB8CF6A}" srcOrd="13" destOrd="0" presId="urn:microsoft.com/office/officeart/2005/8/layout/default"/>
    <dgm:cxn modelId="{5B76DE6A-ED6C-4871-BA58-3A6289A89121}" type="presParOf" srcId="{0CF53809-2B48-4C37-96E6-EDBBD79A4A56}" destId="{79595CB8-914D-40D9-9000-95428979BC30}" srcOrd="14" destOrd="0" presId="urn:microsoft.com/office/officeart/2005/8/layout/default"/>
    <dgm:cxn modelId="{AB530475-280A-47B9-8F63-F2A4C4EF5D9F}" type="presParOf" srcId="{0CF53809-2B48-4C37-96E6-EDBBD79A4A56}" destId="{BB3A35C3-9736-4548-9EF3-6B06D30F986D}" srcOrd="15" destOrd="0" presId="urn:microsoft.com/office/officeart/2005/8/layout/default"/>
    <dgm:cxn modelId="{DBCF401E-8511-46C2-9A86-27E74DE6E300}" type="presParOf" srcId="{0CF53809-2B48-4C37-96E6-EDBBD79A4A56}" destId="{C0802635-5F3F-4F90-A3C2-7323B481183A}" srcOrd="16" destOrd="0" presId="urn:microsoft.com/office/officeart/2005/8/layout/default"/>
    <dgm:cxn modelId="{F1F99BFB-07D5-4B7E-B4E9-8595465E7F10}" type="presParOf" srcId="{0CF53809-2B48-4C37-96E6-EDBBD79A4A56}" destId="{68C11A13-0C6F-4501-8AF5-C5205F55FD00}" srcOrd="17" destOrd="0" presId="urn:microsoft.com/office/officeart/2005/8/layout/default"/>
    <dgm:cxn modelId="{2F84870C-FB16-423B-92C4-C2BA84983C68}" type="presParOf" srcId="{0CF53809-2B48-4C37-96E6-EDBBD79A4A56}" destId="{1F9A8D0E-E6E9-44D3-9932-4E0F88C6E7F9}" srcOrd="18" destOrd="0" presId="urn:microsoft.com/office/officeart/2005/8/layout/default"/>
    <dgm:cxn modelId="{0183CF3D-489D-48DC-B75A-ADFC8272A2F9}" type="presParOf" srcId="{0CF53809-2B48-4C37-96E6-EDBBD79A4A56}" destId="{6B79ADD3-DC30-48C6-AAB9-09F4E9802764}" srcOrd="19" destOrd="0" presId="urn:microsoft.com/office/officeart/2005/8/layout/default"/>
    <dgm:cxn modelId="{16B1FD5D-B8CE-45F9-BCDB-27AB028A8949}" type="presParOf" srcId="{0CF53809-2B48-4C37-96E6-EDBBD79A4A56}" destId="{151A6BB9-5F97-47B4-AC5C-5B857556397C}" srcOrd="2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D5E3FC8-21A9-45C9-B303-91BCA4F00044}"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E2410A55-A574-4382-8CDF-8BC2586DD8B7}">
      <dgm:prSet custT="1"/>
      <dgm:spPr/>
      <dgm:t>
        <a:bodyPr/>
        <a:lstStyle/>
        <a:p>
          <a:r>
            <a:rPr lang="en-GB" sz="1800" dirty="0"/>
            <a:t>The Scrum framework gets its name from Rugby</a:t>
          </a:r>
          <a:br>
            <a:rPr lang="en-GB" sz="1800" dirty="0"/>
          </a:br>
          <a:r>
            <a:rPr lang="en-GB" sz="1800" dirty="0"/>
            <a:t>In Rugby, the individual players work as a single unit to move.</a:t>
          </a:r>
          <a:endParaRPr lang="en-US" sz="1800" dirty="0"/>
        </a:p>
      </dgm:t>
    </dgm:pt>
    <dgm:pt modelId="{5020F94C-FEB0-4AFD-AC51-0C46B831891A}" type="parTrans" cxnId="{26AB2E88-FF64-4145-BDB5-3F36F85B84C9}">
      <dgm:prSet/>
      <dgm:spPr/>
      <dgm:t>
        <a:bodyPr/>
        <a:lstStyle/>
        <a:p>
          <a:endParaRPr lang="en-US"/>
        </a:p>
      </dgm:t>
    </dgm:pt>
    <dgm:pt modelId="{5090978E-F406-4C2D-8EB6-4D50A7342D80}" type="sibTrans" cxnId="{26AB2E88-FF64-4145-BDB5-3F36F85B84C9}">
      <dgm:prSet/>
      <dgm:spPr/>
      <dgm:t>
        <a:bodyPr/>
        <a:lstStyle/>
        <a:p>
          <a:endParaRPr lang="en-US"/>
        </a:p>
      </dgm:t>
    </dgm:pt>
    <dgm:pt modelId="{32545BA1-7AE1-4D93-ACCA-A196A1F8B3ED}">
      <dgm:prSet custT="1"/>
      <dgm:spPr/>
      <dgm:t>
        <a:bodyPr/>
        <a:lstStyle/>
        <a:p>
          <a:r>
            <a:rPr lang="en-GB" sz="2000" dirty="0"/>
            <a:t>Is repetitive and will produce a runnable result at the end of every sprint which is  ‘shippable’; not half-broken</a:t>
          </a:r>
          <a:br>
            <a:rPr lang="en-GB" sz="2000" dirty="0"/>
          </a:br>
          <a:r>
            <a:rPr lang="en-GB" sz="2000" dirty="0"/>
            <a:t> </a:t>
          </a:r>
          <a:endParaRPr lang="en-US" sz="2000" dirty="0"/>
        </a:p>
      </dgm:t>
    </dgm:pt>
    <dgm:pt modelId="{F6B5F7A3-1ABB-4989-926C-336FFE6A59EF}" type="parTrans" cxnId="{B8F29B64-C643-47B2-B257-FCB67483F0FA}">
      <dgm:prSet/>
      <dgm:spPr/>
      <dgm:t>
        <a:bodyPr/>
        <a:lstStyle/>
        <a:p>
          <a:endParaRPr lang="en-US"/>
        </a:p>
      </dgm:t>
    </dgm:pt>
    <dgm:pt modelId="{DA80A18D-198D-4BA4-AB8A-11FDEAAE0C9E}" type="sibTrans" cxnId="{B8F29B64-C643-47B2-B257-FCB67483F0FA}">
      <dgm:prSet/>
      <dgm:spPr/>
      <dgm:t>
        <a:bodyPr/>
        <a:lstStyle/>
        <a:p>
          <a:endParaRPr lang="en-US"/>
        </a:p>
      </dgm:t>
    </dgm:pt>
    <dgm:pt modelId="{CDBE60E7-A6E8-41D8-8E8A-92D9E78D984B}">
      <dgm:prSet custT="1"/>
      <dgm:spPr/>
      <dgm:t>
        <a:bodyPr/>
        <a:lstStyle/>
        <a:p>
          <a:r>
            <a:rPr lang="en-GB" sz="2000" dirty="0"/>
            <a:t>The code will add functionality to what was there previously, therefore adding value. </a:t>
          </a:r>
          <a:br>
            <a:rPr lang="en-GB" sz="2000" dirty="0"/>
          </a:br>
          <a:endParaRPr lang="en-US" sz="2000" dirty="0"/>
        </a:p>
      </dgm:t>
    </dgm:pt>
    <dgm:pt modelId="{3B4E2056-9C82-4961-A7E9-D8591AE43787}" type="parTrans" cxnId="{1D519BD4-3D87-4BE7-868A-7BF74D974E9C}">
      <dgm:prSet/>
      <dgm:spPr/>
      <dgm:t>
        <a:bodyPr/>
        <a:lstStyle/>
        <a:p>
          <a:endParaRPr lang="en-US"/>
        </a:p>
      </dgm:t>
    </dgm:pt>
    <dgm:pt modelId="{31153C5F-DD0B-46DB-8FF6-DA4A312F03C6}" type="sibTrans" cxnId="{1D519BD4-3D87-4BE7-868A-7BF74D974E9C}">
      <dgm:prSet/>
      <dgm:spPr/>
      <dgm:t>
        <a:bodyPr/>
        <a:lstStyle/>
        <a:p>
          <a:endParaRPr lang="en-US"/>
        </a:p>
      </dgm:t>
    </dgm:pt>
    <dgm:pt modelId="{0CBA1915-D815-4CE5-B5B9-B5EE2AA2A0E5}">
      <dgm:prSet custT="1"/>
      <dgm:spPr/>
      <dgm:t>
        <a:bodyPr/>
        <a:lstStyle/>
        <a:p>
          <a:endParaRPr lang="en-US" sz="2800" dirty="0"/>
        </a:p>
      </dgm:t>
    </dgm:pt>
    <dgm:pt modelId="{8255C2B1-0776-43BD-90A2-92EB29BF3155}" type="parTrans" cxnId="{CCCF9E3D-9A02-49D2-9037-2693EDB4BFD6}">
      <dgm:prSet/>
      <dgm:spPr/>
      <dgm:t>
        <a:bodyPr/>
        <a:lstStyle/>
        <a:p>
          <a:endParaRPr lang="en-GB"/>
        </a:p>
      </dgm:t>
    </dgm:pt>
    <dgm:pt modelId="{3262CDA2-4D1C-44CB-990E-3D1A66C8172B}" type="sibTrans" cxnId="{CCCF9E3D-9A02-49D2-9037-2693EDB4BFD6}">
      <dgm:prSet/>
      <dgm:spPr/>
      <dgm:t>
        <a:bodyPr/>
        <a:lstStyle/>
        <a:p>
          <a:endParaRPr lang="en-GB"/>
        </a:p>
      </dgm:t>
    </dgm:pt>
    <dgm:pt modelId="{8E7CEA9B-A048-4154-A58A-F6ADA20FB04B}" type="pres">
      <dgm:prSet presAssocID="{1D5E3FC8-21A9-45C9-B303-91BCA4F00044}" presName="linear" presStyleCnt="0">
        <dgm:presLayoutVars>
          <dgm:animLvl val="lvl"/>
          <dgm:resizeHandles val="exact"/>
        </dgm:presLayoutVars>
      </dgm:prSet>
      <dgm:spPr/>
    </dgm:pt>
    <dgm:pt modelId="{E81BB59C-DD59-4CA9-AC96-77A140CA79EA}" type="pres">
      <dgm:prSet presAssocID="{E2410A55-A574-4382-8CDF-8BC2586DD8B7}" presName="parentText" presStyleLbl="node1" presStyleIdx="0" presStyleCnt="1" custScaleX="94765" custScaleY="96167" custLinFactNeighborY="-5720">
        <dgm:presLayoutVars>
          <dgm:chMax val="0"/>
          <dgm:bulletEnabled val="1"/>
        </dgm:presLayoutVars>
      </dgm:prSet>
      <dgm:spPr/>
    </dgm:pt>
    <dgm:pt modelId="{DE81AA6B-AEB4-46AB-BE10-BB8DD04E91DE}" type="pres">
      <dgm:prSet presAssocID="{E2410A55-A574-4382-8CDF-8BC2586DD8B7}" presName="childText" presStyleLbl="revTx" presStyleIdx="0" presStyleCnt="1">
        <dgm:presLayoutVars>
          <dgm:bulletEnabled val="1"/>
        </dgm:presLayoutVars>
      </dgm:prSet>
      <dgm:spPr/>
    </dgm:pt>
  </dgm:ptLst>
  <dgm:cxnLst>
    <dgm:cxn modelId="{9704DC1F-0120-4908-9A9E-7B0636B70102}" type="presOf" srcId="{32545BA1-7AE1-4D93-ACCA-A196A1F8B3ED}" destId="{DE81AA6B-AEB4-46AB-BE10-BB8DD04E91DE}" srcOrd="0" destOrd="1" presId="urn:microsoft.com/office/officeart/2005/8/layout/vList2"/>
    <dgm:cxn modelId="{CCCF9E3D-9A02-49D2-9037-2693EDB4BFD6}" srcId="{E2410A55-A574-4382-8CDF-8BC2586DD8B7}" destId="{0CBA1915-D815-4CE5-B5B9-B5EE2AA2A0E5}" srcOrd="0" destOrd="0" parTransId="{8255C2B1-0776-43BD-90A2-92EB29BF3155}" sibTransId="{3262CDA2-4D1C-44CB-990E-3D1A66C8172B}"/>
    <dgm:cxn modelId="{B8F29B64-C643-47B2-B257-FCB67483F0FA}" srcId="{E2410A55-A574-4382-8CDF-8BC2586DD8B7}" destId="{32545BA1-7AE1-4D93-ACCA-A196A1F8B3ED}" srcOrd="1" destOrd="0" parTransId="{F6B5F7A3-1ABB-4989-926C-336FFE6A59EF}" sibTransId="{DA80A18D-198D-4BA4-AB8A-11FDEAAE0C9E}"/>
    <dgm:cxn modelId="{4D4A1146-9837-4A8C-9030-2E9AAEB9147C}" type="presOf" srcId="{0CBA1915-D815-4CE5-B5B9-B5EE2AA2A0E5}" destId="{DE81AA6B-AEB4-46AB-BE10-BB8DD04E91DE}" srcOrd="0" destOrd="0" presId="urn:microsoft.com/office/officeart/2005/8/layout/vList2"/>
    <dgm:cxn modelId="{BE881449-430E-4E7A-AEF1-602CDF66C2B8}" type="presOf" srcId="{1D5E3FC8-21A9-45C9-B303-91BCA4F00044}" destId="{8E7CEA9B-A048-4154-A58A-F6ADA20FB04B}" srcOrd="0" destOrd="0" presId="urn:microsoft.com/office/officeart/2005/8/layout/vList2"/>
    <dgm:cxn modelId="{26AB2E88-FF64-4145-BDB5-3F36F85B84C9}" srcId="{1D5E3FC8-21A9-45C9-B303-91BCA4F00044}" destId="{E2410A55-A574-4382-8CDF-8BC2586DD8B7}" srcOrd="0" destOrd="0" parTransId="{5020F94C-FEB0-4AFD-AC51-0C46B831891A}" sibTransId="{5090978E-F406-4C2D-8EB6-4D50A7342D80}"/>
    <dgm:cxn modelId="{6CE2CEB0-2CAF-462C-8FBB-EFF64320AD76}" type="presOf" srcId="{CDBE60E7-A6E8-41D8-8E8A-92D9E78D984B}" destId="{DE81AA6B-AEB4-46AB-BE10-BB8DD04E91DE}" srcOrd="0" destOrd="2" presId="urn:microsoft.com/office/officeart/2005/8/layout/vList2"/>
    <dgm:cxn modelId="{1D519BD4-3D87-4BE7-868A-7BF74D974E9C}" srcId="{E2410A55-A574-4382-8CDF-8BC2586DD8B7}" destId="{CDBE60E7-A6E8-41D8-8E8A-92D9E78D984B}" srcOrd="2" destOrd="0" parTransId="{3B4E2056-9C82-4961-A7E9-D8591AE43787}" sibTransId="{31153C5F-DD0B-46DB-8FF6-DA4A312F03C6}"/>
    <dgm:cxn modelId="{F3E365ED-28A2-4C11-849C-544B4F99B5A3}" type="presOf" srcId="{E2410A55-A574-4382-8CDF-8BC2586DD8B7}" destId="{E81BB59C-DD59-4CA9-AC96-77A140CA79EA}" srcOrd="0" destOrd="0" presId="urn:microsoft.com/office/officeart/2005/8/layout/vList2"/>
    <dgm:cxn modelId="{4787A274-68D9-4FF6-9A84-D13D160BCEC2}" type="presParOf" srcId="{8E7CEA9B-A048-4154-A58A-F6ADA20FB04B}" destId="{E81BB59C-DD59-4CA9-AC96-77A140CA79EA}" srcOrd="0" destOrd="0" presId="urn:microsoft.com/office/officeart/2005/8/layout/vList2"/>
    <dgm:cxn modelId="{0BD645FF-9341-42D5-B66F-A23E10FB8EED}" type="presParOf" srcId="{8E7CEA9B-A048-4154-A58A-F6ADA20FB04B}" destId="{DE81AA6B-AEB4-46AB-BE10-BB8DD04E91DE}"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ECFB9-6DEB-484D-A11B-48F7AB01E8D6}">
      <dsp:nvSpPr>
        <dsp:cNvPr id="0" name=""/>
        <dsp:cNvSpPr/>
      </dsp:nvSpPr>
      <dsp:spPr>
        <a:xfrm>
          <a:off x="0" y="2124"/>
          <a:ext cx="6770688" cy="10768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49007C-C7EC-4807-B2C5-C47609E7AA2A}">
      <dsp:nvSpPr>
        <dsp:cNvPr id="0" name=""/>
        <dsp:cNvSpPr/>
      </dsp:nvSpPr>
      <dsp:spPr>
        <a:xfrm>
          <a:off x="325754" y="244421"/>
          <a:ext cx="592281" cy="5922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0DE15F-9F32-4358-9305-41A1E9D3ABD8}">
      <dsp:nvSpPr>
        <dsp:cNvPr id="0" name=""/>
        <dsp:cNvSpPr/>
      </dsp:nvSpPr>
      <dsp:spPr>
        <a:xfrm>
          <a:off x="1243790" y="2124"/>
          <a:ext cx="5526897" cy="107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969" tIns="113969" rIns="113969" bIns="113969" numCol="1" spcCol="1270" anchor="ctr" anchorCtr="0">
          <a:noAutofit/>
        </a:bodyPr>
        <a:lstStyle/>
        <a:p>
          <a:pPr marL="0" lvl="0" indent="0" algn="l" defTabSz="800100">
            <a:lnSpc>
              <a:spcPct val="100000"/>
            </a:lnSpc>
            <a:spcBef>
              <a:spcPct val="0"/>
            </a:spcBef>
            <a:spcAft>
              <a:spcPct val="35000"/>
            </a:spcAft>
            <a:buNone/>
          </a:pPr>
          <a:r>
            <a:rPr lang="en-GB" sz="1800" kern="1200"/>
            <a:t>Understand What Agile is</a:t>
          </a:r>
          <a:endParaRPr lang="en-US" sz="1800" kern="1200"/>
        </a:p>
      </dsp:txBody>
      <dsp:txXfrm>
        <a:off x="1243790" y="2124"/>
        <a:ext cx="5526897" cy="1076875"/>
      </dsp:txXfrm>
    </dsp:sp>
    <dsp:sp modelId="{7DF2A197-C5E9-4968-9635-FBC84E85DC38}">
      <dsp:nvSpPr>
        <dsp:cNvPr id="0" name=""/>
        <dsp:cNvSpPr/>
      </dsp:nvSpPr>
      <dsp:spPr>
        <a:xfrm>
          <a:off x="0" y="1348218"/>
          <a:ext cx="6770688" cy="10768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08227-D227-45EF-A151-A2B2EFEF96F2}">
      <dsp:nvSpPr>
        <dsp:cNvPr id="0" name=""/>
        <dsp:cNvSpPr/>
      </dsp:nvSpPr>
      <dsp:spPr>
        <a:xfrm>
          <a:off x="325754" y="1590515"/>
          <a:ext cx="592281" cy="5922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B6A7BB-BB14-456C-959F-D6A99CD58C62}">
      <dsp:nvSpPr>
        <dsp:cNvPr id="0" name=""/>
        <dsp:cNvSpPr/>
      </dsp:nvSpPr>
      <dsp:spPr>
        <a:xfrm>
          <a:off x="1243790" y="1348218"/>
          <a:ext cx="5526897" cy="107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969" tIns="113969" rIns="113969" bIns="113969" numCol="1" spcCol="1270" anchor="ctr" anchorCtr="0">
          <a:noAutofit/>
        </a:bodyPr>
        <a:lstStyle/>
        <a:p>
          <a:pPr marL="0" lvl="0" indent="0" algn="l" defTabSz="800100">
            <a:lnSpc>
              <a:spcPct val="100000"/>
            </a:lnSpc>
            <a:spcBef>
              <a:spcPct val="0"/>
            </a:spcBef>
            <a:spcAft>
              <a:spcPct val="35000"/>
            </a:spcAft>
            <a:buNone/>
          </a:pPr>
          <a:r>
            <a:rPr lang="en-GB" sz="1800" kern="1200"/>
            <a:t>Why you would want to use Agile for your Software Development Project</a:t>
          </a:r>
          <a:endParaRPr lang="en-US" sz="1800" kern="1200"/>
        </a:p>
      </dsp:txBody>
      <dsp:txXfrm>
        <a:off x="1243790" y="1348218"/>
        <a:ext cx="5526897" cy="1076875"/>
      </dsp:txXfrm>
    </dsp:sp>
    <dsp:sp modelId="{E0A8914B-9C73-4176-9DB0-FBE9E109A216}">
      <dsp:nvSpPr>
        <dsp:cNvPr id="0" name=""/>
        <dsp:cNvSpPr/>
      </dsp:nvSpPr>
      <dsp:spPr>
        <a:xfrm>
          <a:off x="0" y="2694312"/>
          <a:ext cx="6770688" cy="10768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765590-267F-43C0-9004-8FFBF3CDC8D4}">
      <dsp:nvSpPr>
        <dsp:cNvPr id="0" name=""/>
        <dsp:cNvSpPr/>
      </dsp:nvSpPr>
      <dsp:spPr>
        <a:xfrm>
          <a:off x="325754" y="2936609"/>
          <a:ext cx="592281" cy="5922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F2E433-3243-4762-A995-7537361E8341}">
      <dsp:nvSpPr>
        <dsp:cNvPr id="0" name=""/>
        <dsp:cNvSpPr/>
      </dsp:nvSpPr>
      <dsp:spPr>
        <a:xfrm>
          <a:off x="1243790" y="2694312"/>
          <a:ext cx="5526897" cy="107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969" tIns="113969" rIns="113969" bIns="113969" numCol="1" spcCol="1270" anchor="ctr" anchorCtr="0">
          <a:noAutofit/>
        </a:bodyPr>
        <a:lstStyle/>
        <a:p>
          <a:pPr marL="0" lvl="0" indent="0" algn="l" defTabSz="800100">
            <a:lnSpc>
              <a:spcPct val="100000"/>
            </a:lnSpc>
            <a:spcBef>
              <a:spcPct val="0"/>
            </a:spcBef>
            <a:spcAft>
              <a:spcPct val="35000"/>
            </a:spcAft>
            <a:buNone/>
          </a:pPr>
          <a:r>
            <a:rPr lang="en-GB" sz="1800" kern="1200"/>
            <a:t>Appreciate the concept of the Agile Manifesto</a:t>
          </a:r>
          <a:endParaRPr lang="en-US" sz="1800" kern="1200"/>
        </a:p>
      </dsp:txBody>
      <dsp:txXfrm>
        <a:off x="1243790" y="2694312"/>
        <a:ext cx="5526897" cy="1076875"/>
      </dsp:txXfrm>
    </dsp:sp>
    <dsp:sp modelId="{A8D0DA39-2FDE-4E9E-8CDA-F82A7F4AB84B}">
      <dsp:nvSpPr>
        <dsp:cNvPr id="0" name=""/>
        <dsp:cNvSpPr/>
      </dsp:nvSpPr>
      <dsp:spPr>
        <a:xfrm>
          <a:off x="0" y="4040406"/>
          <a:ext cx="6770688" cy="107687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26A02D-F0CD-4CE9-A564-9C29000A5C46}">
      <dsp:nvSpPr>
        <dsp:cNvPr id="0" name=""/>
        <dsp:cNvSpPr/>
      </dsp:nvSpPr>
      <dsp:spPr>
        <a:xfrm>
          <a:off x="325754" y="4282703"/>
          <a:ext cx="592281" cy="59228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33DD57A-8584-445E-9000-5D7F141C8BA4}">
      <dsp:nvSpPr>
        <dsp:cNvPr id="0" name=""/>
        <dsp:cNvSpPr/>
      </dsp:nvSpPr>
      <dsp:spPr>
        <a:xfrm>
          <a:off x="1243790" y="4040406"/>
          <a:ext cx="5526897" cy="107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969" tIns="113969" rIns="113969" bIns="113969" numCol="1" spcCol="1270" anchor="ctr" anchorCtr="0">
          <a:noAutofit/>
        </a:bodyPr>
        <a:lstStyle/>
        <a:p>
          <a:pPr marL="0" lvl="0" indent="0" algn="l" defTabSz="800100">
            <a:lnSpc>
              <a:spcPct val="100000"/>
            </a:lnSpc>
            <a:spcBef>
              <a:spcPct val="0"/>
            </a:spcBef>
            <a:spcAft>
              <a:spcPct val="35000"/>
            </a:spcAft>
            <a:buNone/>
          </a:pPr>
          <a:r>
            <a:rPr lang="en-GB" sz="1800" kern="1200" dirty="0"/>
            <a:t>Understand and use the 12 Agile Principles to support the Agile Manifesto and the Agile Framework.</a:t>
          </a:r>
          <a:endParaRPr lang="en-US" sz="1800" kern="1200" dirty="0"/>
        </a:p>
      </dsp:txBody>
      <dsp:txXfrm>
        <a:off x="1243790" y="4040406"/>
        <a:ext cx="5526897" cy="107687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126B9-D93B-45F5-A47D-1F0259995AB5}">
      <dsp:nvSpPr>
        <dsp:cNvPr id="0" name=""/>
        <dsp:cNvSpPr/>
      </dsp:nvSpPr>
      <dsp:spPr>
        <a:xfrm>
          <a:off x="-67255" y="0"/>
          <a:ext cx="7288321" cy="10737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CAAB98-9770-480B-A87E-99278861AE16}">
      <dsp:nvSpPr>
        <dsp:cNvPr id="0" name=""/>
        <dsp:cNvSpPr/>
      </dsp:nvSpPr>
      <dsp:spPr>
        <a:xfrm>
          <a:off x="257546" y="251198"/>
          <a:ext cx="590547" cy="5905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90B8A4-78BE-4D2B-A9A1-EE34B0FE229C}">
      <dsp:nvSpPr>
        <dsp:cNvPr id="0" name=""/>
        <dsp:cNvSpPr/>
      </dsp:nvSpPr>
      <dsp:spPr>
        <a:xfrm>
          <a:off x="1172895" y="9610"/>
          <a:ext cx="6045744" cy="1073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36" tIns="113636" rIns="113636" bIns="113636" numCol="1" spcCol="1270" anchor="ctr" anchorCtr="0">
          <a:noAutofit/>
        </a:bodyPr>
        <a:lstStyle/>
        <a:p>
          <a:pPr marL="0" lvl="0" indent="0" algn="l" defTabSz="800100">
            <a:lnSpc>
              <a:spcPct val="100000"/>
            </a:lnSpc>
            <a:spcBef>
              <a:spcPct val="0"/>
            </a:spcBef>
            <a:spcAft>
              <a:spcPct val="35000"/>
            </a:spcAft>
            <a:buNone/>
          </a:pPr>
          <a:r>
            <a:rPr lang="en-GB" sz="1800" kern="1200" dirty="0"/>
            <a:t>Is the list of all features, enhancements and fixes to be made to the product in future releases.</a:t>
          </a:r>
          <a:endParaRPr lang="en-US" sz="1800" kern="1200" dirty="0"/>
        </a:p>
      </dsp:txBody>
      <dsp:txXfrm>
        <a:off x="1172895" y="9610"/>
        <a:ext cx="6045744" cy="1073723"/>
      </dsp:txXfrm>
    </dsp:sp>
    <dsp:sp modelId="{A9A042D2-009C-4029-A377-DD3A95842298}">
      <dsp:nvSpPr>
        <dsp:cNvPr id="0" name=""/>
        <dsp:cNvSpPr/>
      </dsp:nvSpPr>
      <dsp:spPr>
        <a:xfrm>
          <a:off x="-67255" y="1351764"/>
          <a:ext cx="7288321" cy="10737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E21E46-8A15-4349-9D21-4EA32A689497}">
      <dsp:nvSpPr>
        <dsp:cNvPr id="0" name=""/>
        <dsp:cNvSpPr/>
      </dsp:nvSpPr>
      <dsp:spPr>
        <a:xfrm>
          <a:off x="257546" y="1593352"/>
          <a:ext cx="590547" cy="5905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24525B-868A-4D2F-909E-6C02E3761EC4}">
      <dsp:nvSpPr>
        <dsp:cNvPr id="0" name=""/>
        <dsp:cNvSpPr/>
      </dsp:nvSpPr>
      <dsp:spPr>
        <a:xfrm>
          <a:off x="1172895" y="1351764"/>
          <a:ext cx="6045744" cy="1073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36" tIns="113636" rIns="113636" bIns="113636" numCol="1" spcCol="1270" anchor="ctr" anchorCtr="0">
          <a:noAutofit/>
        </a:bodyPr>
        <a:lstStyle/>
        <a:p>
          <a:pPr marL="0" lvl="0" indent="0" algn="l" defTabSz="800100">
            <a:lnSpc>
              <a:spcPct val="100000"/>
            </a:lnSpc>
            <a:spcBef>
              <a:spcPct val="0"/>
            </a:spcBef>
            <a:spcAft>
              <a:spcPct val="35000"/>
            </a:spcAft>
            <a:buNone/>
          </a:pPr>
          <a:r>
            <a:rPr lang="en-GB" sz="1800" kern="1200" dirty="0"/>
            <a:t>Include a description, order, estimate, and value.</a:t>
          </a:r>
          <a:endParaRPr lang="en-US" sz="1800" kern="1200" dirty="0"/>
        </a:p>
      </dsp:txBody>
      <dsp:txXfrm>
        <a:off x="1172895" y="1351764"/>
        <a:ext cx="6045744" cy="1073723"/>
      </dsp:txXfrm>
    </dsp:sp>
    <dsp:sp modelId="{0E25DB11-56F4-4E7E-8EF2-78A27AFA77E9}">
      <dsp:nvSpPr>
        <dsp:cNvPr id="0" name=""/>
        <dsp:cNvSpPr/>
      </dsp:nvSpPr>
      <dsp:spPr>
        <a:xfrm>
          <a:off x="-67255" y="2693918"/>
          <a:ext cx="7288321" cy="10737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338318-674D-49BE-9444-94D374C2B1F5}">
      <dsp:nvSpPr>
        <dsp:cNvPr id="0" name=""/>
        <dsp:cNvSpPr/>
      </dsp:nvSpPr>
      <dsp:spPr>
        <a:xfrm>
          <a:off x="257546" y="2935506"/>
          <a:ext cx="590547" cy="5905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152C39-6AD6-4F08-AA99-80DEDA1A51D4}">
      <dsp:nvSpPr>
        <dsp:cNvPr id="0" name=""/>
        <dsp:cNvSpPr/>
      </dsp:nvSpPr>
      <dsp:spPr>
        <a:xfrm>
          <a:off x="1172895" y="2693918"/>
          <a:ext cx="6045744" cy="1073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36" tIns="113636" rIns="113636" bIns="113636" numCol="1" spcCol="1270" anchor="ctr" anchorCtr="0">
          <a:noAutofit/>
        </a:bodyPr>
        <a:lstStyle/>
        <a:p>
          <a:pPr marL="0" lvl="0" indent="0" algn="l" defTabSz="800100">
            <a:lnSpc>
              <a:spcPct val="100000"/>
            </a:lnSpc>
            <a:spcBef>
              <a:spcPct val="0"/>
            </a:spcBef>
            <a:spcAft>
              <a:spcPct val="35000"/>
            </a:spcAft>
            <a:buNone/>
          </a:pPr>
          <a:r>
            <a:rPr lang="en-GB" sz="1800" kern="1200" dirty="0"/>
            <a:t>The </a:t>
          </a:r>
          <a:r>
            <a:rPr lang="en-GB" sz="1800" b="1" kern="1200" dirty="0"/>
            <a:t>product owner </a:t>
          </a:r>
          <a:r>
            <a:rPr lang="en-GB" sz="1800" kern="1200" dirty="0"/>
            <a:t>is responsible for the product backlog, its content, availability, and ordering.</a:t>
          </a:r>
          <a:endParaRPr lang="en-US" sz="1800" kern="1200" dirty="0"/>
        </a:p>
      </dsp:txBody>
      <dsp:txXfrm>
        <a:off x="1172895" y="2693918"/>
        <a:ext cx="6045744" cy="1073723"/>
      </dsp:txXfrm>
    </dsp:sp>
    <dsp:sp modelId="{6BD15434-D871-4576-9B31-412BBF801562}">
      <dsp:nvSpPr>
        <dsp:cNvPr id="0" name=""/>
        <dsp:cNvSpPr/>
      </dsp:nvSpPr>
      <dsp:spPr>
        <a:xfrm>
          <a:off x="-67255" y="4036073"/>
          <a:ext cx="7288321" cy="107372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79FAF5-08E8-4E28-AF46-8AA1F2E2B614}">
      <dsp:nvSpPr>
        <dsp:cNvPr id="0" name=""/>
        <dsp:cNvSpPr/>
      </dsp:nvSpPr>
      <dsp:spPr>
        <a:xfrm>
          <a:off x="257546" y="4277660"/>
          <a:ext cx="590547" cy="5905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C621FA3-BB26-49B7-A4AC-47AEF07B1C27}">
      <dsp:nvSpPr>
        <dsp:cNvPr id="0" name=""/>
        <dsp:cNvSpPr/>
      </dsp:nvSpPr>
      <dsp:spPr>
        <a:xfrm>
          <a:off x="1035959" y="4036073"/>
          <a:ext cx="6319616" cy="1073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636" tIns="113636" rIns="113636" bIns="113636" numCol="1" spcCol="1270" anchor="ctr" anchorCtr="0">
          <a:noAutofit/>
        </a:bodyPr>
        <a:lstStyle/>
        <a:p>
          <a:pPr marL="0" lvl="0" indent="0" algn="l" defTabSz="800100">
            <a:lnSpc>
              <a:spcPct val="100000"/>
            </a:lnSpc>
            <a:spcBef>
              <a:spcPct val="0"/>
            </a:spcBef>
            <a:spcAft>
              <a:spcPct val="35000"/>
            </a:spcAft>
            <a:buNone/>
          </a:pPr>
          <a:r>
            <a:rPr lang="en-GB" sz="1800" kern="1200" dirty="0"/>
            <a:t>The dev team collaborates with the product owner, adding details to the backlog items where necessary</a:t>
          </a:r>
          <a:endParaRPr lang="en-US" sz="1800" kern="1200" dirty="0"/>
        </a:p>
      </dsp:txBody>
      <dsp:txXfrm>
        <a:off x="1035959" y="4036073"/>
        <a:ext cx="6319616" cy="1073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B31B95-CE15-4BED-BDAE-FE8B3CBE8F87}">
      <dsp:nvSpPr>
        <dsp:cNvPr id="0" name=""/>
        <dsp:cNvSpPr/>
      </dsp:nvSpPr>
      <dsp:spPr>
        <a:xfrm>
          <a:off x="0" y="32872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Must have a </a:t>
          </a:r>
          <a:r>
            <a:rPr lang="en-GB" sz="2200" b="1" i="0" kern="1200" dirty="0"/>
            <a:t>clear description</a:t>
          </a:r>
          <a:r>
            <a:rPr lang="en-GB" sz="2200" b="0" i="0" kern="1200" dirty="0"/>
            <a:t>. </a:t>
          </a:r>
          <a:br>
            <a:rPr lang="en-GB" sz="2200" b="0" i="0" kern="1200" dirty="0"/>
          </a:br>
          <a:r>
            <a:rPr lang="en-GB" sz="2200" b="0" i="0" kern="1200" dirty="0"/>
            <a:t>A clear user story</a:t>
          </a:r>
          <a:br>
            <a:rPr lang="en-GB" sz="2200" b="0" i="0" kern="1200" dirty="0"/>
          </a:br>
          <a:endParaRPr lang="en-US" sz="2200" kern="1200" dirty="0"/>
        </a:p>
      </dsp:txBody>
      <dsp:txXfrm>
        <a:off x="0" y="328728"/>
        <a:ext cx="3573629" cy="2144177"/>
      </dsp:txXfrm>
    </dsp:sp>
    <dsp:sp modelId="{43D19B04-9847-440B-AC6C-B9C077687570}">
      <dsp:nvSpPr>
        <dsp:cNvPr id="0" name=""/>
        <dsp:cNvSpPr/>
      </dsp:nvSpPr>
      <dsp:spPr>
        <a:xfrm>
          <a:off x="3930992" y="32872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Offer a </a:t>
          </a:r>
          <a:r>
            <a:rPr lang="en-GB" sz="2200" b="1" i="0" kern="1200" dirty="0"/>
            <a:t>Business value</a:t>
          </a:r>
          <a:r>
            <a:rPr lang="en-GB" sz="2200" b="0" i="0" kern="1200" dirty="0"/>
            <a:t> properly articulated and agreed</a:t>
          </a:r>
          <a:br>
            <a:rPr lang="en-GB" sz="2200" b="0" i="0" kern="1200" dirty="0"/>
          </a:br>
          <a:endParaRPr lang="en-US" sz="2200" kern="1200" dirty="0"/>
        </a:p>
      </dsp:txBody>
      <dsp:txXfrm>
        <a:off x="3930992" y="328728"/>
        <a:ext cx="3573629" cy="2144177"/>
      </dsp:txXfrm>
    </dsp:sp>
    <dsp:sp modelId="{DF876C0F-052D-4A4E-B3C8-85B904A649F6}">
      <dsp:nvSpPr>
        <dsp:cNvPr id="0" name=""/>
        <dsp:cNvSpPr/>
      </dsp:nvSpPr>
      <dsp:spPr>
        <a:xfrm>
          <a:off x="7861985" y="32872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1" i="0" kern="1200"/>
            <a:t>Acceptance criteria</a:t>
          </a:r>
          <a:r>
            <a:rPr lang="en-GB" sz="2200" b="0" i="0" kern="1200"/>
            <a:t> is clear and </a:t>
          </a:r>
          <a:r>
            <a:rPr lang="en-GB" sz="2200" b="1" i="0" kern="1200"/>
            <a:t>testable </a:t>
          </a:r>
          <a:br>
            <a:rPr lang="en-GB" sz="2200" b="1" i="0" kern="1200"/>
          </a:br>
          <a:endParaRPr lang="en-US" sz="2200" kern="1200"/>
        </a:p>
      </dsp:txBody>
      <dsp:txXfrm>
        <a:off x="7861985" y="328728"/>
        <a:ext cx="3573629" cy="2144177"/>
      </dsp:txXfrm>
    </dsp:sp>
    <dsp:sp modelId="{EADD4D0F-E946-43F5-B32A-1F39615A2769}">
      <dsp:nvSpPr>
        <dsp:cNvPr id="0" name=""/>
        <dsp:cNvSpPr/>
      </dsp:nvSpPr>
      <dsp:spPr>
        <a:xfrm>
          <a:off x="0" y="283026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Must have the </a:t>
          </a:r>
          <a:br>
            <a:rPr lang="en-GB" sz="2200" b="0" i="0" kern="1200" dirty="0"/>
          </a:br>
          <a:r>
            <a:rPr lang="en-GB" sz="2200" b="1" i="0" kern="1200" dirty="0"/>
            <a:t>staff</a:t>
          </a:r>
          <a:r>
            <a:rPr lang="en-GB" sz="2200" b="0" i="0" kern="1200" dirty="0"/>
            <a:t> to do  it  </a:t>
          </a:r>
          <a:br>
            <a:rPr lang="en-GB" sz="2200" b="0" i="0" kern="1200" dirty="0"/>
          </a:br>
          <a:endParaRPr lang="en-US" sz="2200" kern="1200" dirty="0"/>
        </a:p>
      </dsp:txBody>
      <dsp:txXfrm>
        <a:off x="0" y="2830268"/>
        <a:ext cx="3573629" cy="2144177"/>
      </dsp:txXfrm>
    </dsp:sp>
    <dsp:sp modelId="{F582A865-58F3-4C8C-BB41-48CAE95B7EE6}">
      <dsp:nvSpPr>
        <dsp:cNvPr id="0" name=""/>
        <dsp:cNvSpPr/>
      </dsp:nvSpPr>
      <dsp:spPr>
        <a:xfrm>
          <a:off x="3930992" y="283026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endParaRPr lang="en-GB" sz="2200" b="0" i="0" kern="1200" dirty="0"/>
        </a:p>
        <a:p>
          <a:pPr marL="0" lvl="0" indent="0" algn="ctr" defTabSz="977900">
            <a:lnSpc>
              <a:spcPct val="90000"/>
            </a:lnSpc>
            <a:spcBef>
              <a:spcPct val="0"/>
            </a:spcBef>
            <a:spcAft>
              <a:spcPct val="35000"/>
            </a:spcAft>
            <a:buNone/>
          </a:pPr>
          <a:r>
            <a:rPr lang="en-GB" sz="2200" b="1" i="0" kern="1200" dirty="0"/>
            <a:t>dependencies</a:t>
          </a:r>
          <a:r>
            <a:rPr lang="en-GB" sz="2200" b="0" i="0" kern="1200" dirty="0"/>
            <a:t> on other systems/things are identified. </a:t>
          </a:r>
          <a:br>
            <a:rPr lang="en-GB" sz="2200" b="0" i="0" kern="1200" dirty="0"/>
          </a:br>
          <a:br>
            <a:rPr lang="en-GB" sz="2200" b="0" i="0" kern="1200" dirty="0"/>
          </a:br>
          <a:endParaRPr lang="en-US" sz="2200" kern="1200" dirty="0"/>
        </a:p>
      </dsp:txBody>
      <dsp:txXfrm>
        <a:off x="3930992" y="2830268"/>
        <a:ext cx="3573629" cy="2144177"/>
      </dsp:txXfrm>
    </dsp:sp>
    <dsp:sp modelId="{55AFE830-A6E5-48B0-A70E-558E18FD5CCC}">
      <dsp:nvSpPr>
        <dsp:cNvPr id="0" name=""/>
        <dsp:cNvSpPr/>
      </dsp:nvSpPr>
      <dsp:spPr>
        <a:xfrm>
          <a:off x="7861985" y="2830268"/>
          <a:ext cx="3573629" cy="214417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b="0" i="0" kern="1200" dirty="0"/>
            <a:t>The Product Owner has </a:t>
          </a:r>
          <a:r>
            <a:rPr lang="en-GB" sz="2200" b="1" i="0" kern="1200" dirty="0"/>
            <a:t>approved </a:t>
          </a:r>
          <a:r>
            <a:rPr lang="en-GB" sz="2200" b="0" i="0" kern="1200" dirty="0"/>
            <a:t>it</a:t>
          </a:r>
          <a:endParaRPr lang="en-US" sz="2200" b="0" kern="1200" dirty="0"/>
        </a:p>
      </dsp:txBody>
      <dsp:txXfrm>
        <a:off x="7861985" y="2830268"/>
        <a:ext cx="3573629" cy="214417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90299-A9B1-45A0-AD5F-CB0D80859B0F}">
      <dsp:nvSpPr>
        <dsp:cNvPr id="0" name=""/>
        <dsp:cNvSpPr/>
      </dsp:nvSpPr>
      <dsp:spPr>
        <a:xfrm>
          <a:off x="0" y="447199"/>
          <a:ext cx="6770688" cy="825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45973-3008-4F17-9CF9-517C58230D9D}">
      <dsp:nvSpPr>
        <dsp:cNvPr id="0" name=""/>
        <dsp:cNvSpPr/>
      </dsp:nvSpPr>
      <dsp:spPr>
        <a:xfrm>
          <a:off x="249743" y="632959"/>
          <a:ext cx="454079" cy="454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959DE2-E3B6-46FE-9382-53E1B914E65B}">
      <dsp:nvSpPr>
        <dsp:cNvPr id="0" name=""/>
        <dsp:cNvSpPr/>
      </dsp:nvSpPr>
      <dsp:spPr>
        <a:xfrm>
          <a:off x="953567" y="447199"/>
          <a:ext cx="5817120" cy="825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376" tIns="87376" rIns="87376" bIns="87376" numCol="1" spcCol="1270" anchor="ctr" anchorCtr="0">
          <a:noAutofit/>
        </a:bodyPr>
        <a:lstStyle/>
        <a:p>
          <a:pPr marL="0" lvl="0" indent="0" algn="l" defTabSz="622300">
            <a:lnSpc>
              <a:spcPct val="100000"/>
            </a:lnSpc>
            <a:spcBef>
              <a:spcPct val="0"/>
            </a:spcBef>
            <a:spcAft>
              <a:spcPct val="35000"/>
            </a:spcAft>
            <a:buNone/>
          </a:pPr>
          <a:r>
            <a:rPr lang="en-GB" sz="1400" b="1" kern="1200" dirty="0"/>
            <a:t>Definition of done (DoD) </a:t>
          </a:r>
          <a:br>
            <a:rPr lang="en-GB" sz="1400" b="1" kern="1200" dirty="0"/>
          </a:br>
          <a:r>
            <a:rPr lang="en-GB" sz="1400" b="0" kern="1200" dirty="0"/>
            <a:t>defines what is needed before it can be regarded as complete. </a:t>
          </a:r>
          <a:br>
            <a:rPr lang="en-GB" sz="1400" b="0" kern="1200" dirty="0"/>
          </a:br>
          <a:r>
            <a:rPr lang="en-GB" sz="1400" b="0" kern="1200" dirty="0"/>
            <a:t>Can be applied to a feature, a Sprint or a release.</a:t>
          </a:r>
          <a:endParaRPr lang="en-US" sz="1400" kern="1200" dirty="0"/>
        </a:p>
      </dsp:txBody>
      <dsp:txXfrm>
        <a:off x="953567" y="447199"/>
        <a:ext cx="5817120" cy="825599"/>
      </dsp:txXfrm>
    </dsp:sp>
    <dsp:sp modelId="{52302A54-7848-46BE-A925-286CB8DDFD7A}">
      <dsp:nvSpPr>
        <dsp:cNvPr id="0" name=""/>
        <dsp:cNvSpPr/>
      </dsp:nvSpPr>
      <dsp:spPr>
        <a:xfrm>
          <a:off x="0" y="1499574"/>
          <a:ext cx="6770688" cy="8255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ABA7EC-3E81-4C58-A47A-82BB1BE5E735}">
      <dsp:nvSpPr>
        <dsp:cNvPr id="0" name=""/>
        <dsp:cNvSpPr/>
      </dsp:nvSpPr>
      <dsp:spPr>
        <a:xfrm>
          <a:off x="249743" y="1664958"/>
          <a:ext cx="454079" cy="454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2D4EDF-A4EC-4B1B-8E06-7A79F3C5D999}">
      <dsp:nvSpPr>
        <dsp:cNvPr id="0" name=""/>
        <dsp:cNvSpPr/>
      </dsp:nvSpPr>
      <dsp:spPr>
        <a:xfrm>
          <a:off x="953567" y="1479198"/>
          <a:ext cx="5817120" cy="825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376" tIns="87376" rIns="87376" bIns="87376" numCol="1" spcCol="1270" anchor="ctr" anchorCtr="0">
          <a:noAutofit/>
        </a:bodyPr>
        <a:lstStyle/>
        <a:p>
          <a:pPr marL="0" lvl="0" indent="0" algn="l" defTabSz="622300">
            <a:lnSpc>
              <a:spcPct val="100000"/>
            </a:lnSpc>
            <a:spcBef>
              <a:spcPct val="0"/>
            </a:spcBef>
            <a:spcAft>
              <a:spcPct val="35000"/>
            </a:spcAft>
            <a:buNone/>
          </a:pPr>
          <a:r>
            <a:rPr lang="en-GB" sz="1400" b="0" kern="1200"/>
            <a:t>A checklist of items which could be included for a feature could include:</a:t>
          </a:r>
          <a:endParaRPr lang="en-US" sz="1400" kern="1200"/>
        </a:p>
      </dsp:txBody>
      <dsp:txXfrm>
        <a:off x="953567" y="1479198"/>
        <a:ext cx="5817120" cy="82559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FA622A-C4FC-4A1E-97A5-89342D0A41BE}">
      <dsp:nvSpPr>
        <dsp:cNvPr id="0" name=""/>
        <dsp:cNvSpPr/>
      </dsp:nvSpPr>
      <dsp:spPr>
        <a:xfrm>
          <a:off x="0" y="1447"/>
          <a:ext cx="6920046" cy="740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9A79D6-B90B-4283-AD81-0956EF5827EA}">
      <dsp:nvSpPr>
        <dsp:cNvPr id="0" name=""/>
        <dsp:cNvSpPr/>
      </dsp:nvSpPr>
      <dsp:spPr>
        <a:xfrm>
          <a:off x="224078" y="168117"/>
          <a:ext cx="407813" cy="4074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E82F75-0C63-41AD-92FA-219012C85DF9}">
      <dsp:nvSpPr>
        <dsp:cNvPr id="0" name=""/>
        <dsp:cNvSpPr/>
      </dsp:nvSpPr>
      <dsp:spPr>
        <a:xfrm>
          <a:off x="855969" y="1447"/>
          <a:ext cx="5950454" cy="74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73" tIns="78473" rIns="78473" bIns="78473" numCol="1" spcCol="1270" anchor="ctr" anchorCtr="0">
          <a:noAutofit/>
        </a:bodyPr>
        <a:lstStyle/>
        <a:p>
          <a:pPr marL="0" lvl="0" indent="0" algn="l" defTabSz="711200">
            <a:lnSpc>
              <a:spcPct val="100000"/>
            </a:lnSpc>
            <a:spcBef>
              <a:spcPct val="0"/>
            </a:spcBef>
            <a:spcAft>
              <a:spcPct val="35000"/>
            </a:spcAft>
            <a:buNone/>
          </a:pPr>
          <a:r>
            <a:rPr lang="en-GB" sz="1600" kern="1200" dirty="0"/>
            <a:t>A sprint backlog is usually presented in a Kanban board.</a:t>
          </a:r>
          <a:endParaRPr lang="en-US" sz="1600" kern="1200" dirty="0"/>
        </a:p>
      </dsp:txBody>
      <dsp:txXfrm>
        <a:off x="855969" y="1447"/>
        <a:ext cx="5950454" cy="741478"/>
      </dsp:txXfrm>
    </dsp:sp>
    <dsp:sp modelId="{8A09A6D9-5CAA-44FA-83BC-FF41C1929EBC}">
      <dsp:nvSpPr>
        <dsp:cNvPr id="0" name=""/>
        <dsp:cNvSpPr/>
      </dsp:nvSpPr>
      <dsp:spPr>
        <a:xfrm>
          <a:off x="0" y="891221"/>
          <a:ext cx="6920046" cy="740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32137E-361D-42AB-8834-CA27330259E5}">
      <dsp:nvSpPr>
        <dsp:cNvPr id="0" name=""/>
        <dsp:cNvSpPr/>
      </dsp:nvSpPr>
      <dsp:spPr>
        <a:xfrm>
          <a:off x="224078" y="1057891"/>
          <a:ext cx="407813" cy="4074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4FDB54-D017-47B2-BF4A-3A287C556679}">
      <dsp:nvSpPr>
        <dsp:cNvPr id="0" name=""/>
        <dsp:cNvSpPr/>
      </dsp:nvSpPr>
      <dsp:spPr>
        <a:xfrm>
          <a:off x="855969" y="891221"/>
          <a:ext cx="5950454" cy="74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73" tIns="78473" rIns="78473" bIns="78473" numCol="1" spcCol="1270" anchor="ctr" anchorCtr="0">
          <a:noAutofit/>
        </a:bodyPr>
        <a:lstStyle/>
        <a:p>
          <a:pPr marL="0" lvl="0" indent="0" algn="l" defTabSz="711200">
            <a:lnSpc>
              <a:spcPct val="100000"/>
            </a:lnSpc>
            <a:spcBef>
              <a:spcPct val="0"/>
            </a:spcBef>
            <a:spcAft>
              <a:spcPct val="35000"/>
            </a:spcAft>
            <a:buNone/>
          </a:pPr>
          <a:r>
            <a:rPr lang="en-GB" sz="1600" kern="1200" dirty="0"/>
            <a:t>As tasks are worked, the cards move from one end of the board to the other. This movement helps the team to see the project’s progress.</a:t>
          </a:r>
          <a:endParaRPr lang="en-US" sz="1600" kern="1200" dirty="0"/>
        </a:p>
      </dsp:txBody>
      <dsp:txXfrm>
        <a:off x="855969" y="891221"/>
        <a:ext cx="5950454" cy="741478"/>
      </dsp:txXfrm>
    </dsp:sp>
    <dsp:sp modelId="{9277E349-F346-4E72-8C5E-F00B193A78CC}">
      <dsp:nvSpPr>
        <dsp:cNvPr id="0" name=""/>
        <dsp:cNvSpPr/>
      </dsp:nvSpPr>
      <dsp:spPr>
        <a:xfrm>
          <a:off x="0" y="1780995"/>
          <a:ext cx="6920046" cy="74075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3C14B-74DA-4110-BF64-78FFB4DCFF93}">
      <dsp:nvSpPr>
        <dsp:cNvPr id="0" name=""/>
        <dsp:cNvSpPr/>
      </dsp:nvSpPr>
      <dsp:spPr>
        <a:xfrm>
          <a:off x="224078" y="1947665"/>
          <a:ext cx="407813" cy="4074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C0859B4-48E7-4EEB-9DA8-27B7602B0482}">
      <dsp:nvSpPr>
        <dsp:cNvPr id="0" name=""/>
        <dsp:cNvSpPr/>
      </dsp:nvSpPr>
      <dsp:spPr>
        <a:xfrm>
          <a:off x="855969" y="1780995"/>
          <a:ext cx="5950454" cy="741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473" tIns="78473" rIns="78473" bIns="78473" numCol="1" spcCol="1270" anchor="ctr" anchorCtr="0">
          <a:noAutofit/>
        </a:bodyPr>
        <a:lstStyle/>
        <a:p>
          <a:pPr marL="0" lvl="0" indent="0" algn="l" defTabSz="889000">
            <a:lnSpc>
              <a:spcPct val="100000"/>
            </a:lnSpc>
            <a:spcBef>
              <a:spcPct val="0"/>
            </a:spcBef>
            <a:spcAft>
              <a:spcPct val="35000"/>
            </a:spcAft>
            <a:buNone/>
          </a:pPr>
          <a:r>
            <a:rPr lang="en-GB" sz="2000" b="1" kern="1200" dirty="0">
              <a:hlinkClick xmlns:r="http://schemas.openxmlformats.org/officeDocument/2006/relationships" r:id="rId7"/>
            </a:rPr>
            <a:t>Trello</a:t>
          </a:r>
          <a:r>
            <a:rPr lang="en-GB" sz="2000" kern="1200" dirty="0"/>
            <a:t> is a common project tracking tool.</a:t>
          </a:r>
          <a:endParaRPr lang="en-US" sz="2000" kern="1200" dirty="0"/>
        </a:p>
      </dsp:txBody>
      <dsp:txXfrm>
        <a:off x="855969" y="1780995"/>
        <a:ext cx="5950454" cy="74147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AF146E-9879-4ED8-8E13-273CC8DBA355}">
      <dsp:nvSpPr>
        <dsp:cNvPr id="0" name=""/>
        <dsp:cNvSpPr/>
      </dsp:nvSpPr>
      <dsp:spPr>
        <a:xfrm>
          <a:off x="5746" y="0"/>
          <a:ext cx="1103726" cy="37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a:t>Sprint 1</a:t>
          </a:r>
          <a:endParaRPr lang="en-US" sz="1800" kern="1200" dirty="0"/>
        </a:p>
      </dsp:txBody>
      <dsp:txXfrm>
        <a:off x="16724" y="10978"/>
        <a:ext cx="1081770" cy="352847"/>
      </dsp:txXfrm>
    </dsp:sp>
    <dsp:sp modelId="{27ECACF7-0F45-4AC4-A867-E18DF3DBFDB2}">
      <dsp:nvSpPr>
        <dsp:cNvPr id="0" name=""/>
        <dsp:cNvSpPr/>
      </dsp:nvSpPr>
      <dsp:spPr>
        <a:xfrm>
          <a:off x="1219845" y="50539"/>
          <a:ext cx="233989" cy="273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1</a:t>
          </a:r>
        </a:p>
      </dsp:txBody>
      <dsp:txXfrm>
        <a:off x="1219845" y="105284"/>
        <a:ext cx="163792" cy="164234"/>
      </dsp:txXfrm>
    </dsp:sp>
    <dsp:sp modelId="{40F176B6-4DC8-464E-B3A2-5F6751ADDD7C}">
      <dsp:nvSpPr>
        <dsp:cNvPr id="0" name=""/>
        <dsp:cNvSpPr/>
      </dsp:nvSpPr>
      <dsp:spPr>
        <a:xfrm>
          <a:off x="1550962" y="0"/>
          <a:ext cx="1103726" cy="37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t>Sprint 2</a:t>
          </a:r>
          <a:endParaRPr lang="en-US" sz="1800" kern="1200" dirty="0"/>
        </a:p>
      </dsp:txBody>
      <dsp:txXfrm>
        <a:off x="1561940" y="10978"/>
        <a:ext cx="1081770" cy="352847"/>
      </dsp:txXfrm>
    </dsp:sp>
    <dsp:sp modelId="{CE3BFB2F-33FC-4E4F-93D8-ABC50307F1AD}">
      <dsp:nvSpPr>
        <dsp:cNvPr id="0" name=""/>
        <dsp:cNvSpPr/>
      </dsp:nvSpPr>
      <dsp:spPr>
        <a:xfrm>
          <a:off x="2765061" y="50539"/>
          <a:ext cx="233989" cy="27372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t>2</a:t>
          </a:r>
        </a:p>
      </dsp:txBody>
      <dsp:txXfrm>
        <a:off x="2765061" y="105284"/>
        <a:ext cx="163792" cy="164234"/>
      </dsp:txXfrm>
    </dsp:sp>
    <dsp:sp modelId="{F5DFF1B6-619C-46E9-A395-9DEF2D80324D}">
      <dsp:nvSpPr>
        <dsp:cNvPr id="0" name=""/>
        <dsp:cNvSpPr/>
      </dsp:nvSpPr>
      <dsp:spPr>
        <a:xfrm>
          <a:off x="3096179" y="0"/>
          <a:ext cx="1103726" cy="3748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0" kern="1200" dirty="0"/>
            <a:t>Sprint 3</a:t>
          </a:r>
          <a:endParaRPr lang="en-US" sz="1800" kern="1200" dirty="0"/>
        </a:p>
      </dsp:txBody>
      <dsp:txXfrm>
        <a:off x="3107157" y="10978"/>
        <a:ext cx="1081770" cy="3528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869CD-CE0D-4C37-8C02-C401A1C98BB3}">
      <dsp:nvSpPr>
        <dsp:cNvPr id="0" name=""/>
        <dsp:cNvSpPr/>
      </dsp:nvSpPr>
      <dsp:spPr>
        <a:xfrm>
          <a:off x="0" y="0"/>
          <a:ext cx="69993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3A2547-6817-4EB9-BE5F-A8C6D8D366AB}">
      <dsp:nvSpPr>
        <dsp:cNvPr id="0" name=""/>
        <dsp:cNvSpPr/>
      </dsp:nvSpPr>
      <dsp:spPr>
        <a:xfrm>
          <a:off x="0" y="255487"/>
          <a:ext cx="6999391" cy="92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A sprint is </a:t>
          </a:r>
          <a:r>
            <a:rPr lang="en-GB" sz="2000" b="1" kern="1200" dirty="0"/>
            <a:t>a time-boxed </a:t>
          </a:r>
          <a:r>
            <a:rPr lang="en-GB" sz="2000" kern="1200" dirty="0"/>
            <a:t>event </a:t>
          </a:r>
          <a:endParaRPr lang="en-US" sz="2000" kern="1200" dirty="0"/>
        </a:p>
      </dsp:txBody>
      <dsp:txXfrm>
        <a:off x="0" y="255487"/>
        <a:ext cx="6999391" cy="924173"/>
      </dsp:txXfrm>
    </dsp:sp>
    <dsp:sp modelId="{E9BB98CB-FBBD-4D7D-9141-AA7889A50110}">
      <dsp:nvSpPr>
        <dsp:cNvPr id="0" name=""/>
        <dsp:cNvSpPr/>
      </dsp:nvSpPr>
      <dsp:spPr>
        <a:xfrm>
          <a:off x="0" y="924173"/>
          <a:ext cx="69993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79583-4A08-4883-9E59-A6A801E25420}">
      <dsp:nvSpPr>
        <dsp:cNvPr id="0" name=""/>
        <dsp:cNvSpPr/>
      </dsp:nvSpPr>
      <dsp:spPr>
        <a:xfrm>
          <a:off x="0" y="924173"/>
          <a:ext cx="6999391" cy="92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The aim is to produce new production-ready code</a:t>
          </a:r>
          <a:endParaRPr lang="en-US" sz="1800" kern="1200" dirty="0"/>
        </a:p>
      </dsp:txBody>
      <dsp:txXfrm>
        <a:off x="0" y="924173"/>
        <a:ext cx="6999391" cy="924173"/>
      </dsp:txXfrm>
    </dsp:sp>
    <dsp:sp modelId="{A570E6CA-20BC-4672-979B-AFFA0F9B10BE}">
      <dsp:nvSpPr>
        <dsp:cNvPr id="0" name=""/>
        <dsp:cNvSpPr/>
      </dsp:nvSpPr>
      <dsp:spPr>
        <a:xfrm>
          <a:off x="0" y="1754219"/>
          <a:ext cx="69993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69FC8E-6CB3-44D9-BD03-EAF41566F509}">
      <dsp:nvSpPr>
        <dsp:cNvPr id="0" name=""/>
        <dsp:cNvSpPr/>
      </dsp:nvSpPr>
      <dsp:spPr>
        <a:xfrm>
          <a:off x="0" y="1848346"/>
          <a:ext cx="6999391" cy="92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A sprint can be between 1 to 4 weeks long </a:t>
          </a:r>
          <a:endParaRPr lang="en-US" sz="1800" kern="1200" dirty="0"/>
        </a:p>
      </dsp:txBody>
      <dsp:txXfrm>
        <a:off x="0" y="1848346"/>
        <a:ext cx="6999391" cy="924173"/>
      </dsp:txXfrm>
    </dsp:sp>
    <dsp:sp modelId="{8BA550C1-47F3-41F5-86E4-81B27DC8B2A0}">
      <dsp:nvSpPr>
        <dsp:cNvPr id="0" name=""/>
        <dsp:cNvSpPr/>
      </dsp:nvSpPr>
      <dsp:spPr>
        <a:xfrm>
          <a:off x="0" y="2476692"/>
          <a:ext cx="6999391"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53B516-25E9-43D4-B8B5-BCB127771A85}">
      <dsp:nvSpPr>
        <dsp:cNvPr id="0" name=""/>
        <dsp:cNvSpPr/>
      </dsp:nvSpPr>
      <dsp:spPr>
        <a:xfrm>
          <a:off x="0" y="2597713"/>
          <a:ext cx="6999391" cy="924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kern="1200" dirty="0"/>
            <a:t>Sprints will run one after another until the product </a:t>
          </a:r>
          <a:br>
            <a:rPr lang="en-GB" sz="1800" kern="1200" dirty="0"/>
          </a:br>
          <a:r>
            <a:rPr lang="en-GB" sz="1800" kern="1200" dirty="0"/>
            <a:t>no longer needs development.</a:t>
          </a:r>
          <a:endParaRPr lang="en-US" sz="1800" kern="1200" dirty="0"/>
        </a:p>
      </dsp:txBody>
      <dsp:txXfrm>
        <a:off x="0" y="2597713"/>
        <a:ext cx="6999391" cy="9241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873922-9589-4AB0-8012-82C9EF1860A0}">
      <dsp:nvSpPr>
        <dsp:cNvPr id="0" name=""/>
        <dsp:cNvSpPr/>
      </dsp:nvSpPr>
      <dsp:spPr>
        <a:xfrm>
          <a:off x="0" y="1898"/>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0F264-74DF-4C3C-B501-61137ACE9126}">
      <dsp:nvSpPr>
        <dsp:cNvPr id="0" name=""/>
        <dsp:cNvSpPr/>
      </dsp:nvSpPr>
      <dsp:spPr>
        <a:xfrm>
          <a:off x="0" y="1898"/>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dirty="0"/>
            <a:t>Stakeholder</a:t>
          </a:r>
          <a:endParaRPr lang="en-US" sz="2000" kern="1200" dirty="0"/>
        </a:p>
      </dsp:txBody>
      <dsp:txXfrm>
        <a:off x="0" y="1898"/>
        <a:ext cx="4775200" cy="647451"/>
      </dsp:txXfrm>
    </dsp:sp>
    <dsp:sp modelId="{EB87B338-A61A-4C0F-B6F5-85DD9C6F2DC5}">
      <dsp:nvSpPr>
        <dsp:cNvPr id="0" name=""/>
        <dsp:cNvSpPr/>
      </dsp:nvSpPr>
      <dsp:spPr>
        <a:xfrm>
          <a:off x="0" y="649350"/>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0340AB-6352-49D0-8663-E16794465373}">
      <dsp:nvSpPr>
        <dsp:cNvPr id="0" name=""/>
        <dsp:cNvSpPr/>
      </dsp:nvSpPr>
      <dsp:spPr>
        <a:xfrm>
          <a:off x="0" y="649350"/>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Project manager</a:t>
          </a:r>
          <a:endParaRPr lang="en-US" sz="2000" kern="1200"/>
        </a:p>
      </dsp:txBody>
      <dsp:txXfrm>
        <a:off x="0" y="649350"/>
        <a:ext cx="4775200" cy="647451"/>
      </dsp:txXfrm>
    </dsp:sp>
    <dsp:sp modelId="{6B7503FD-3EF6-4281-BF64-EC14C4F4570D}">
      <dsp:nvSpPr>
        <dsp:cNvPr id="0" name=""/>
        <dsp:cNvSpPr/>
      </dsp:nvSpPr>
      <dsp:spPr>
        <a:xfrm>
          <a:off x="0" y="1296802"/>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498178-9CF1-4BB8-88F8-D8EADA6D728E}">
      <dsp:nvSpPr>
        <dsp:cNvPr id="0" name=""/>
        <dsp:cNvSpPr/>
      </dsp:nvSpPr>
      <dsp:spPr>
        <a:xfrm>
          <a:off x="0" y="1296802"/>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Product Owner</a:t>
          </a:r>
          <a:endParaRPr lang="en-US" sz="2000" kern="1200"/>
        </a:p>
      </dsp:txBody>
      <dsp:txXfrm>
        <a:off x="0" y="1296802"/>
        <a:ext cx="4775200" cy="647451"/>
      </dsp:txXfrm>
    </dsp:sp>
    <dsp:sp modelId="{86538892-7610-42F5-9BFD-FCC9D02C86D8}">
      <dsp:nvSpPr>
        <dsp:cNvPr id="0" name=""/>
        <dsp:cNvSpPr/>
      </dsp:nvSpPr>
      <dsp:spPr>
        <a:xfrm>
          <a:off x="0" y="1944254"/>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4A93E66-6ACE-4C90-9587-5B86496989EC}">
      <dsp:nvSpPr>
        <dsp:cNvPr id="0" name=""/>
        <dsp:cNvSpPr/>
      </dsp:nvSpPr>
      <dsp:spPr>
        <a:xfrm>
          <a:off x="0" y="1944254"/>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Business Analyst</a:t>
          </a:r>
          <a:endParaRPr lang="en-US" sz="2000" kern="1200"/>
        </a:p>
      </dsp:txBody>
      <dsp:txXfrm>
        <a:off x="0" y="1944254"/>
        <a:ext cx="4775200" cy="647451"/>
      </dsp:txXfrm>
    </dsp:sp>
    <dsp:sp modelId="{4513BF59-86F9-4105-A276-D9C420B8D756}">
      <dsp:nvSpPr>
        <dsp:cNvPr id="0" name=""/>
        <dsp:cNvSpPr/>
      </dsp:nvSpPr>
      <dsp:spPr>
        <a:xfrm>
          <a:off x="0" y="2591706"/>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BA3ACB-BC25-40C4-B872-A2140410230D}">
      <dsp:nvSpPr>
        <dsp:cNvPr id="0" name=""/>
        <dsp:cNvSpPr/>
      </dsp:nvSpPr>
      <dsp:spPr>
        <a:xfrm>
          <a:off x="0" y="2591706"/>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Scrum Master</a:t>
          </a:r>
          <a:endParaRPr lang="en-US" sz="2000" kern="1200"/>
        </a:p>
      </dsp:txBody>
      <dsp:txXfrm>
        <a:off x="0" y="2591706"/>
        <a:ext cx="4775200" cy="647451"/>
      </dsp:txXfrm>
    </dsp:sp>
    <dsp:sp modelId="{5BEED680-FC43-425D-8E4C-7EDD859637DB}">
      <dsp:nvSpPr>
        <dsp:cNvPr id="0" name=""/>
        <dsp:cNvSpPr/>
      </dsp:nvSpPr>
      <dsp:spPr>
        <a:xfrm>
          <a:off x="0" y="3239158"/>
          <a:ext cx="47752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7789AD-C84A-4302-934C-1A69EDEE16F0}">
      <dsp:nvSpPr>
        <dsp:cNvPr id="0" name=""/>
        <dsp:cNvSpPr/>
      </dsp:nvSpPr>
      <dsp:spPr>
        <a:xfrm>
          <a:off x="0" y="3239158"/>
          <a:ext cx="4775200" cy="6474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t>Development Team</a:t>
          </a:r>
          <a:endParaRPr lang="en-US" sz="2000" kern="1200"/>
        </a:p>
      </dsp:txBody>
      <dsp:txXfrm>
        <a:off x="0" y="3239158"/>
        <a:ext cx="4775200" cy="64745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4C82C-B586-43A5-B3AE-D3C9316AFE4D}">
      <dsp:nvSpPr>
        <dsp:cNvPr id="0" name=""/>
        <dsp:cNvSpPr/>
      </dsp:nvSpPr>
      <dsp:spPr>
        <a:xfrm>
          <a:off x="0" y="367"/>
          <a:ext cx="7526340" cy="859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50E57-C5E6-4ECC-9891-6D5077E3381C}">
      <dsp:nvSpPr>
        <dsp:cNvPr id="0" name=""/>
        <dsp:cNvSpPr/>
      </dsp:nvSpPr>
      <dsp:spPr>
        <a:xfrm>
          <a:off x="260101" y="193831"/>
          <a:ext cx="472911" cy="4729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E280EB-0D96-46A3-8606-F978F23F4369}">
      <dsp:nvSpPr>
        <dsp:cNvPr id="0" name=""/>
        <dsp:cNvSpPr/>
      </dsp:nvSpPr>
      <dsp:spPr>
        <a:xfrm>
          <a:off x="993114" y="367"/>
          <a:ext cx="6533225" cy="85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00" tIns="91000" rIns="91000" bIns="91000" numCol="1" spcCol="1270" anchor="ctr" anchorCtr="0">
          <a:noAutofit/>
        </a:bodyPr>
        <a:lstStyle/>
        <a:p>
          <a:pPr marL="0" lvl="0" indent="0" algn="l" defTabSz="711200">
            <a:lnSpc>
              <a:spcPct val="100000"/>
            </a:lnSpc>
            <a:spcBef>
              <a:spcPct val="0"/>
            </a:spcBef>
            <a:spcAft>
              <a:spcPct val="35000"/>
            </a:spcAft>
            <a:buNone/>
          </a:pPr>
          <a:r>
            <a:rPr lang="en-GB" sz="1600" kern="1200"/>
            <a:t>A stakeholder is anyone with an interest in or an influence on the product.</a:t>
          </a:r>
          <a:endParaRPr lang="en-US" sz="1600" kern="1200"/>
        </a:p>
      </dsp:txBody>
      <dsp:txXfrm>
        <a:off x="993114" y="367"/>
        <a:ext cx="6533225" cy="859839"/>
      </dsp:txXfrm>
    </dsp:sp>
    <dsp:sp modelId="{29220B51-CD04-4B6F-8DDE-D2772477AB0A}">
      <dsp:nvSpPr>
        <dsp:cNvPr id="0" name=""/>
        <dsp:cNvSpPr/>
      </dsp:nvSpPr>
      <dsp:spPr>
        <a:xfrm>
          <a:off x="0" y="1075166"/>
          <a:ext cx="7526340" cy="859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19CC70-2C39-41E5-ABC3-5C4F462FC7BB}">
      <dsp:nvSpPr>
        <dsp:cNvPr id="0" name=""/>
        <dsp:cNvSpPr/>
      </dsp:nvSpPr>
      <dsp:spPr>
        <a:xfrm>
          <a:off x="260101" y="1268630"/>
          <a:ext cx="472911" cy="4729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1FE414-508E-4496-80C4-D6DDE532F3F4}">
      <dsp:nvSpPr>
        <dsp:cNvPr id="0" name=""/>
        <dsp:cNvSpPr/>
      </dsp:nvSpPr>
      <dsp:spPr>
        <a:xfrm>
          <a:off x="993114" y="1075166"/>
          <a:ext cx="6533225" cy="85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00" tIns="91000" rIns="91000" bIns="91000" numCol="1" spcCol="1270" anchor="ctr" anchorCtr="0">
          <a:noAutofit/>
        </a:bodyPr>
        <a:lstStyle/>
        <a:p>
          <a:pPr marL="0" lvl="0" indent="0" algn="l" defTabSz="711200">
            <a:lnSpc>
              <a:spcPct val="100000"/>
            </a:lnSpc>
            <a:spcBef>
              <a:spcPct val="0"/>
            </a:spcBef>
            <a:spcAft>
              <a:spcPct val="35000"/>
            </a:spcAft>
            <a:buNone/>
          </a:pPr>
          <a:r>
            <a:rPr lang="en-GB" sz="1600" kern="1200"/>
            <a:t>Should be contactable by the development team to help them to understand what is required.</a:t>
          </a:r>
          <a:endParaRPr lang="en-US" sz="1600" kern="1200"/>
        </a:p>
      </dsp:txBody>
      <dsp:txXfrm>
        <a:off x="993114" y="1075166"/>
        <a:ext cx="6533225" cy="859839"/>
      </dsp:txXfrm>
    </dsp:sp>
    <dsp:sp modelId="{D0DC2492-85B6-4F10-8EF0-C76D64DD27E9}">
      <dsp:nvSpPr>
        <dsp:cNvPr id="0" name=""/>
        <dsp:cNvSpPr/>
      </dsp:nvSpPr>
      <dsp:spPr>
        <a:xfrm>
          <a:off x="0" y="2149965"/>
          <a:ext cx="7526340" cy="85983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CB4D53-B87A-4D47-A23E-BF3AF9C5EAA3}">
      <dsp:nvSpPr>
        <dsp:cNvPr id="0" name=""/>
        <dsp:cNvSpPr/>
      </dsp:nvSpPr>
      <dsp:spPr>
        <a:xfrm>
          <a:off x="260101" y="2343429"/>
          <a:ext cx="472911" cy="4729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0457CE-4315-448C-A9CB-661AC3E07CD0}">
      <dsp:nvSpPr>
        <dsp:cNvPr id="0" name=""/>
        <dsp:cNvSpPr/>
      </dsp:nvSpPr>
      <dsp:spPr>
        <a:xfrm>
          <a:off x="993114" y="2149965"/>
          <a:ext cx="6533225" cy="8598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000" tIns="91000" rIns="91000" bIns="91000" numCol="1" spcCol="1270" anchor="ctr" anchorCtr="0">
          <a:noAutofit/>
        </a:bodyPr>
        <a:lstStyle/>
        <a:p>
          <a:pPr marL="0" lvl="0" indent="0" algn="l" defTabSz="711200">
            <a:lnSpc>
              <a:spcPct val="100000"/>
            </a:lnSpc>
            <a:spcBef>
              <a:spcPct val="0"/>
            </a:spcBef>
            <a:spcAft>
              <a:spcPct val="35000"/>
            </a:spcAft>
            <a:buNone/>
          </a:pPr>
          <a:r>
            <a:rPr lang="en-GB" sz="1600" kern="1200"/>
            <a:t>They should attend the Sprint review meeting</a:t>
          </a:r>
          <a:endParaRPr lang="en-US" sz="1600" kern="1200"/>
        </a:p>
      </dsp:txBody>
      <dsp:txXfrm>
        <a:off x="993114" y="2149965"/>
        <a:ext cx="6533225" cy="85983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16604B-1AB3-4FEE-B111-B1EB62703A27}">
      <dsp:nvSpPr>
        <dsp:cNvPr id="0" name=""/>
        <dsp:cNvSpPr/>
      </dsp:nvSpPr>
      <dsp:spPr>
        <a:xfrm>
          <a:off x="0" y="624"/>
          <a:ext cx="7373938" cy="1462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121CE4-9419-4097-AC47-6BA1FC53BB5B}">
      <dsp:nvSpPr>
        <dsp:cNvPr id="0" name=""/>
        <dsp:cNvSpPr/>
      </dsp:nvSpPr>
      <dsp:spPr>
        <a:xfrm>
          <a:off x="277525" y="266637"/>
          <a:ext cx="1133940" cy="930304"/>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9A2ADD-0663-4F90-AB03-7BB049520913}">
      <dsp:nvSpPr>
        <dsp:cNvPr id="0" name=""/>
        <dsp:cNvSpPr/>
      </dsp:nvSpPr>
      <dsp:spPr>
        <a:xfrm>
          <a:off x="1688991" y="624"/>
          <a:ext cx="5684946" cy="146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63" tIns="154763" rIns="154763" bIns="154763" numCol="1" spcCol="1270" anchor="ctr" anchorCtr="0">
          <a:noAutofit/>
        </a:bodyPr>
        <a:lstStyle/>
        <a:p>
          <a:pPr marL="0" lvl="0" indent="0" algn="l" defTabSz="889000">
            <a:lnSpc>
              <a:spcPct val="100000"/>
            </a:lnSpc>
            <a:spcBef>
              <a:spcPct val="0"/>
            </a:spcBef>
            <a:spcAft>
              <a:spcPct val="35000"/>
            </a:spcAft>
            <a:buNone/>
          </a:pPr>
          <a:r>
            <a:rPr lang="en-GB" sz="2000" b="0" kern="1200" dirty="0"/>
            <a:t>I</a:t>
          </a:r>
          <a:r>
            <a:rPr lang="en-GB" sz="2000" kern="1200" dirty="0"/>
            <a:t>s the sole person responsible for managing the product backlog (list of features to be worked on).</a:t>
          </a:r>
          <a:endParaRPr lang="en-US" sz="2000" kern="1200" dirty="0"/>
        </a:p>
      </dsp:txBody>
      <dsp:txXfrm>
        <a:off x="1688991" y="624"/>
        <a:ext cx="5684946" cy="1462330"/>
      </dsp:txXfrm>
    </dsp:sp>
    <dsp:sp modelId="{690A0927-7ED3-42C7-881D-966FCB89ACDB}">
      <dsp:nvSpPr>
        <dsp:cNvPr id="0" name=""/>
        <dsp:cNvSpPr/>
      </dsp:nvSpPr>
      <dsp:spPr>
        <a:xfrm>
          <a:off x="0" y="1828538"/>
          <a:ext cx="7373938" cy="1462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C6A171-F289-467E-84FD-9F905AD56AB7}">
      <dsp:nvSpPr>
        <dsp:cNvPr id="0" name=""/>
        <dsp:cNvSpPr/>
      </dsp:nvSpPr>
      <dsp:spPr>
        <a:xfrm>
          <a:off x="442355" y="2157562"/>
          <a:ext cx="804281" cy="804281"/>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44C227-802D-4257-9692-F5CB9B4B3377}">
      <dsp:nvSpPr>
        <dsp:cNvPr id="0" name=""/>
        <dsp:cNvSpPr/>
      </dsp:nvSpPr>
      <dsp:spPr>
        <a:xfrm>
          <a:off x="1688991" y="1828538"/>
          <a:ext cx="5684946" cy="146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63" tIns="154763" rIns="154763" bIns="154763" numCol="1" spcCol="1270" anchor="ctr" anchorCtr="0">
          <a:noAutofit/>
        </a:bodyPr>
        <a:lstStyle/>
        <a:p>
          <a:pPr marL="0" lvl="0" indent="0" algn="l" defTabSz="889000">
            <a:lnSpc>
              <a:spcPct val="100000"/>
            </a:lnSpc>
            <a:spcBef>
              <a:spcPct val="0"/>
            </a:spcBef>
            <a:spcAft>
              <a:spcPct val="35000"/>
            </a:spcAft>
            <a:buNone/>
          </a:pPr>
          <a:r>
            <a:rPr lang="en-GB" sz="2000" kern="1200"/>
            <a:t>They communicate with the stakeholders to ensure requires are added to the product backlog</a:t>
          </a:r>
          <a:endParaRPr lang="en-US" sz="2000" kern="1200"/>
        </a:p>
      </dsp:txBody>
      <dsp:txXfrm>
        <a:off x="1688991" y="1828538"/>
        <a:ext cx="5684946" cy="1462330"/>
      </dsp:txXfrm>
    </dsp:sp>
    <dsp:sp modelId="{46ECB476-A081-4EAB-9A91-39FA8D8EF8C1}">
      <dsp:nvSpPr>
        <dsp:cNvPr id="0" name=""/>
        <dsp:cNvSpPr/>
      </dsp:nvSpPr>
      <dsp:spPr>
        <a:xfrm>
          <a:off x="0" y="3656451"/>
          <a:ext cx="7373938" cy="146233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57D983-A7E0-4C8C-ABCC-E087DCA7D8F7}">
      <dsp:nvSpPr>
        <dsp:cNvPr id="0" name=""/>
        <dsp:cNvSpPr/>
      </dsp:nvSpPr>
      <dsp:spPr>
        <a:xfrm>
          <a:off x="442355" y="3985475"/>
          <a:ext cx="804281" cy="804281"/>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0FE7A-5AB9-4E1D-8261-7288F06206A8}">
      <dsp:nvSpPr>
        <dsp:cNvPr id="0" name=""/>
        <dsp:cNvSpPr/>
      </dsp:nvSpPr>
      <dsp:spPr>
        <a:xfrm>
          <a:off x="1688991" y="3656451"/>
          <a:ext cx="5684946" cy="1462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4763" tIns="154763" rIns="154763" bIns="154763" numCol="1" spcCol="1270" anchor="ctr" anchorCtr="0">
          <a:noAutofit/>
        </a:bodyPr>
        <a:lstStyle/>
        <a:p>
          <a:pPr marL="0" lvl="0" indent="0" algn="l" defTabSz="889000">
            <a:lnSpc>
              <a:spcPct val="100000"/>
            </a:lnSpc>
            <a:spcBef>
              <a:spcPct val="0"/>
            </a:spcBef>
            <a:spcAft>
              <a:spcPct val="35000"/>
            </a:spcAft>
            <a:buNone/>
          </a:pPr>
          <a:r>
            <a:rPr lang="en-GB" sz="2000" kern="1200"/>
            <a:t>They attend the Sprint planning meeting and Sprint review meeting</a:t>
          </a:r>
          <a:endParaRPr lang="en-US" sz="2000" kern="1200"/>
        </a:p>
      </dsp:txBody>
      <dsp:txXfrm>
        <a:off x="1688991" y="3656451"/>
        <a:ext cx="5684946" cy="146233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4CECB9-B3AF-4355-B0E6-256898B192A0}">
      <dsp:nvSpPr>
        <dsp:cNvPr id="0" name=""/>
        <dsp:cNvSpPr/>
      </dsp:nvSpPr>
      <dsp:spPr>
        <a:xfrm>
          <a:off x="0" y="547303"/>
          <a:ext cx="67585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Manages projects and will overview expenses. </a:t>
          </a:r>
          <a:endParaRPr lang="en-US" sz="2000" kern="1200" dirty="0"/>
        </a:p>
      </dsp:txBody>
      <dsp:txXfrm>
        <a:off x="59399" y="606702"/>
        <a:ext cx="6639800" cy="1098002"/>
      </dsp:txXfrm>
    </dsp:sp>
    <dsp:sp modelId="{C0B4C1D6-9623-4AD3-A8EF-3EF4251C552F}">
      <dsp:nvSpPr>
        <dsp:cNvPr id="0" name=""/>
        <dsp:cNvSpPr/>
      </dsp:nvSpPr>
      <dsp:spPr>
        <a:xfrm>
          <a:off x="0" y="1951303"/>
          <a:ext cx="67585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Try to reduce risk on the project.</a:t>
          </a:r>
          <a:endParaRPr lang="en-US" sz="2000" kern="1200" dirty="0"/>
        </a:p>
      </dsp:txBody>
      <dsp:txXfrm>
        <a:off x="59399" y="2010702"/>
        <a:ext cx="6639800" cy="1098002"/>
      </dsp:txXfrm>
    </dsp:sp>
    <dsp:sp modelId="{266E9A9D-0BE5-4082-9668-937006D0827E}">
      <dsp:nvSpPr>
        <dsp:cNvPr id="0" name=""/>
        <dsp:cNvSpPr/>
      </dsp:nvSpPr>
      <dsp:spPr>
        <a:xfrm>
          <a:off x="0" y="3355303"/>
          <a:ext cx="6758598"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May manage more than one project </a:t>
          </a:r>
          <a:endParaRPr lang="en-US" sz="2000" kern="1200" dirty="0"/>
        </a:p>
      </dsp:txBody>
      <dsp:txXfrm>
        <a:off x="59399" y="3414702"/>
        <a:ext cx="6639800"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EDA9F6-560B-4ED2-B841-AD54FCE8FE62}">
      <dsp:nvSpPr>
        <dsp:cNvPr id="0" name=""/>
        <dsp:cNvSpPr/>
      </dsp:nvSpPr>
      <dsp:spPr>
        <a:xfrm>
          <a:off x="0" y="469"/>
          <a:ext cx="6793457" cy="109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21963F-2314-4C44-B3F7-0925C2B5357B}">
      <dsp:nvSpPr>
        <dsp:cNvPr id="0" name=""/>
        <dsp:cNvSpPr/>
      </dsp:nvSpPr>
      <dsp:spPr>
        <a:xfrm>
          <a:off x="332284" y="247622"/>
          <a:ext cx="604152" cy="604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C080B-6FA2-45AB-BD4D-58B90E52145A}">
      <dsp:nvSpPr>
        <dsp:cNvPr id="0" name=""/>
        <dsp:cNvSpPr/>
      </dsp:nvSpPr>
      <dsp:spPr>
        <a:xfrm>
          <a:off x="1268721" y="469"/>
          <a:ext cx="5524735" cy="109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54" tIns="116254" rIns="116254" bIns="116254" numCol="1" spcCol="1270" anchor="ctr" anchorCtr="0">
          <a:noAutofit/>
        </a:bodyPr>
        <a:lstStyle/>
        <a:p>
          <a:pPr marL="0" lvl="0" indent="0" algn="l" defTabSz="844550">
            <a:lnSpc>
              <a:spcPct val="100000"/>
            </a:lnSpc>
            <a:spcBef>
              <a:spcPct val="0"/>
            </a:spcBef>
            <a:spcAft>
              <a:spcPct val="35000"/>
            </a:spcAft>
            <a:buNone/>
          </a:pPr>
          <a:r>
            <a:rPr lang="en-GB" sz="1900" kern="1200" dirty="0"/>
            <a:t>Agile is the most common software development methodology</a:t>
          </a:r>
          <a:endParaRPr lang="en-US" sz="1900" kern="1200" dirty="0"/>
        </a:p>
      </dsp:txBody>
      <dsp:txXfrm>
        <a:off x="1268721" y="469"/>
        <a:ext cx="5524735" cy="1098459"/>
      </dsp:txXfrm>
    </dsp:sp>
    <dsp:sp modelId="{87EDD6E1-64B6-47A3-9625-60FC8F91A09D}">
      <dsp:nvSpPr>
        <dsp:cNvPr id="0" name=""/>
        <dsp:cNvSpPr/>
      </dsp:nvSpPr>
      <dsp:spPr>
        <a:xfrm>
          <a:off x="0" y="1373544"/>
          <a:ext cx="6793457" cy="109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A5FC8F-B77B-44D3-BAEC-1BB81B506B96}">
      <dsp:nvSpPr>
        <dsp:cNvPr id="0" name=""/>
        <dsp:cNvSpPr/>
      </dsp:nvSpPr>
      <dsp:spPr>
        <a:xfrm>
          <a:off x="332284" y="1620697"/>
          <a:ext cx="604152" cy="604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A63D8F-B3EE-491C-8EAD-9B787148BE56}">
      <dsp:nvSpPr>
        <dsp:cNvPr id="0" name=""/>
        <dsp:cNvSpPr/>
      </dsp:nvSpPr>
      <dsp:spPr>
        <a:xfrm>
          <a:off x="1268721" y="1373544"/>
          <a:ext cx="5524735" cy="109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54" tIns="116254" rIns="116254" bIns="116254" numCol="1" spcCol="1270" anchor="ctr" anchorCtr="0">
          <a:noAutofit/>
        </a:bodyPr>
        <a:lstStyle/>
        <a:p>
          <a:pPr marL="0" lvl="0" indent="0" algn="l" defTabSz="844550">
            <a:lnSpc>
              <a:spcPct val="100000"/>
            </a:lnSpc>
            <a:spcBef>
              <a:spcPct val="0"/>
            </a:spcBef>
            <a:spcAft>
              <a:spcPct val="35000"/>
            </a:spcAft>
            <a:buNone/>
          </a:pPr>
          <a:r>
            <a:rPr lang="en-GB" sz="1900" kern="1200" dirty="0"/>
            <a:t>It is an evolutionary methodology</a:t>
          </a:r>
          <a:endParaRPr lang="en-US" sz="1900" kern="1200" dirty="0"/>
        </a:p>
      </dsp:txBody>
      <dsp:txXfrm>
        <a:off x="1268721" y="1373544"/>
        <a:ext cx="5524735" cy="1098459"/>
      </dsp:txXfrm>
    </dsp:sp>
    <dsp:sp modelId="{8DEEC7DA-FEC4-43A8-942D-4B30C70D6EDF}">
      <dsp:nvSpPr>
        <dsp:cNvPr id="0" name=""/>
        <dsp:cNvSpPr/>
      </dsp:nvSpPr>
      <dsp:spPr>
        <a:xfrm>
          <a:off x="0" y="2746618"/>
          <a:ext cx="6793457" cy="109845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0F532F-6CBB-4B06-97A8-5B38C6CF4E26}">
      <dsp:nvSpPr>
        <dsp:cNvPr id="0" name=""/>
        <dsp:cNvSpPr/>
      </dsp:nvSpPr>
      <dsp:spPr>
        <a:xfrm>
          <a:off x="332284" y="2993772"/>
          <a:ext cx="604152" cy="604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9BCEAE-60E1-4B7C-A05F-DCFDBC2599FF}">
      <dsp:nvSpPr>
        <dsp:cNvPr id="0" name=""/>
        <dsp:cNvSpPr/>
      </dsp:nvSpPr>
      <dsp:spPr>
        <a:xfrm>
          <a:off x="1268721" y="2746618"/>
          <a:ext cx="5524735" cy="10984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6254" tIns="116254" rIns="116254" bIns="116254" numCol="1" spcCol="1270" anchor="ctr" anchorCtr="0">
          <a:noAutofit/>
        </a:bodyPr>
        <a:lstStyle/>
        <a:p>
          <a:pPr marL="0" lvl="0" indent="0" algn="l" defTabSz="844550">
            <a:lnSpc>
              <a:spcPct val="100000"/>
            </a:lnSpc>
            <a:spcBef>
              <a:spcPct val="0"/>
            </a:spcBef>
            <a:spcAft>
              <a:spcPct val="35000"/>
            </a:spcAft>
            <a:buNone/>
          </a:pPr>
          <a:r>
            <a:rPr lang="en-GB" sz="1900" kern="1200"/>
            <a:t>The software solution is developed through early prototype or iteration releases</a:t>
          </a:r>
          <a:endParaRPr lang="en-US" sz="1900" kern="1200"/>
        </a:p>
      </dsp:txBody>
      <dsp:txXfrm>
        <a:off x="1268721" y="2746618"/>
        <a:ext cx="5524735" cy="109845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89A7A-641A-43C7-AA2B-8AE28E8CD430}">
      <dsp:nvSpPr>
        <dsp:cNvPr id="0" name=""/>
        <dsp:cNvSpPr/>
      </dsp:nvSpPr>
      <dsp:spPr>
        <a:xfrm>
          <a:off x="0" y="705928"/>
          <a:ext cx="7170128" cy="13032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2BC4B1-645F-47A2-B84F-D2018CC3D47E}">
      <dsp:nvSpPr>
        <dsp:cNvPr id="0" name=""/>
        <dsp:cNvSpPr/>
      </dsp:nvSpPr>
      <dsp:spPr>
        <a:xfrm>
          <a:off x="394234" y="999160"/>
          <a:ext cx="716789" cy="7167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24F4AA-8927-4B94-9010-F6C41713C966}">
      <dsp:nvSpPr>
        <dsp:cNvPr id="0" name=""/>
        <dsp:cNvSpPr/>
      </dsp:nvSpPr>
      <dsp:spPr>
        <a:xfrm>
          <a:off x="1505257" y="705928"/>
          <a:ext cx="5664870" cy="130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28" tIns="137928" rIns="137928" bIns="137928" numCol="1" spcCol="1270" anchor="ctr" anchorCtr="0">
          <a:noAutofit/>
        </a:bodyPr>
        <a:lstStyle/>
        <a:p>
          <a:pPr marL="0" lvl="0" indent="0" algn="l" defTabSz="889000">
            <a:lnSpc>
              <a:spcPct val="100000"/>
            </a:lnSpc>
            <a:spcBef>
              <a:spcPct val="0"/>
            </a:spcBef>
            <a:spcAft>
              <a:spcPct val="35000"/>
            </a:spcAft>
            <a:buNone/>
          </a:pPr>
          <a:r>
            <a:rPr lang="en-GB" sz="2000" kern="1200" dirty="0"/>
            <a:t>Supports the product owner by gathering requirements and providing guidance on </a:t>
          </a:r>
          <a:br>
            <a:rPr lang="en-GB" sz="2000" kern="1200" dirty="0"/>
          </a:br>
          <a:r>
            <a:rPr lang="en-GB" sz="2000" kern="1200" dirty="0"/>
            <a:t>what to build. </a:t>
          </a:r>
          <a:endParaRPr lang="en-US" sz="2000" kern="1200" dirty="0"/>
        </a:p>
      </dsp:txBody>
      <dsp:txXfrm>
        <a:off x="1505257" y="705928"/>
        <a:ext cx="5664870" cy="1303253"/>
      </dsp:txXfrm>
    </dsp:sp>
    <dsp:sp modelId="{16C168B5-1430-4E11-ADA0-335548481FE2}">
      <dsp:nvSpPr>
        <dsp:cNvPr id="0" name=""/>
        <dsp:cNvSpPr/>
      </dsp:nvSpPr>
      <dsp:spPr>
        <a:xfrm>
          <a:off x="0" y="2334995"/>
          <a:ext cx="7170128" cy="13032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9DB298-D33B-4935-9C88-DE31A7DB8410}">
      <dsp:nvSpPr>
        <dsp:cNvPr id="0" name=""/>
        <dsp:cNvSpPr/>
      </dsp:nvSpPr>
      <dsp:spPr>
        <a:xfrm>
          <a:off x="394234" y="2628227"/>
          <a:ext cx="716789" cy="7167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FDC25C-CE2C-44CB-A4F7-346517D9BF72}">
      <dsp:nvSpPr>
        <dsp:cNvPr id="0" name=""/>
        <dsp:cNvSpPr/>
      </dsp:nvSpPr>
      <dsp:spPr>
        <a:xfrm>
          <a:off x="1505257" y="2334995"/>
          <a:ext cx="5664870" cy="13032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928" tIns="137928" rIns="137928" bIns="137928" numCol="1" spcCol="1270" anchor="ctr" anchorCtr="0">
          <a:noAutofit/>
        </a:bodyPr>
        <a:lstStyle/>
        <a:p>
          <a:pPr marL="0" lvl="0" indent="0" algn="l" defTabSz="889000">
            <a:lnSpc>
              <a:spcPct val="100000"/>
            </a:lnSpc>
            <a:spcBef>
              <a:spcPct val="0"/>
            </a:spcBef>
            <a:spcAft>
              <a:spcPct val="35000"/>
            </a:spcAft>
            <a:buNone/>
          </a:pPr>
          <a:r>
            <a:rPr lang="en-GB" sz="2000" kern="1200"/>
            <a:t>They usually work across many products.</a:t>
          </a:r>
          <a:endParaRPr lang="en-US" sz="2000" kern="1200"/>
        </a:p>
      </dsp:txBody>
      <dsp:txXfrm>
        <a:off x="1505257" y="2334995"/>
        <a:ext cx="5664870" cy="130325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A1C37-57C5-4D6D-B8F8-F9C3D89D05F7}">
      <dsp:nvSpPr>
        <dsp:cNvPr id="0" name=""/>
        <dsp:cNvSpPr/>
      </dsp:nvSpPr>
      <dsp:spPr>
        <a:xfrm>
          <a:off x="0" y="26400"/>
          <a:ext cx="7789098" cy="11793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A multi-disciplinary development team usually consists of software architects, designers, programmers and testers.</a:t>
          </a:r>
          <a:endParaRPr lang="en-US" sz="2000" kern="1200" dirty="0"/>
        </a:p>
      </dsp:txBody>
      <dsp:txXfrm>
        <a:off x="57572" y="83972"/>
        <a:ext cx="7673954" cy="1064216"/>
      </dsp:txXfrm>
    </dsp:sp>
    <dsp:sp modelId="{13BDB8B4-A9E6-4F17-B412-CC59FA8D600C}">
      <dsp:nvSpPr>
        <dsp:cNvPr id="0" name=""/>
        <dsp:cNvSpPr/>
      </dsp:nvSpPr>
      <dsp:spPr>
        <a:xfrm>
          <a:off x="0" y="1387200"/>
          <a:ext cx="7789098" cy="8098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This is a self-organising team.  </a:t>
          </a:r>
          <a:br>
            <a:rPr lang="en-GB" sz="2000" kern="1200" dirty="0"/>
          </a:br>
          <a:r>
            <a:rPr lang="en-GB" sz="2000" kern="1200" dirty="0"/>
            <a:t>They decide how to tackle the items in the sprint backlog.</a:t>
          </a:r>
          <a:endParaRPr lang="en-US" sz="2000" kern="1200" dirty="0"/>
        </a:p>
      </dsp:txBody>
      <dsp:txXfrm>
        <a:off x="39533" y="1426733"/>
        <a:ext cx="7710032" cy="730776"/>
      </dsp:txXfrm>
    </dsp:sp>
    <dsp:sp modelId="{241B614C-64CA-444C-9F1F-B2DC004F7D63}">
      <dsp:nvSpPr>
        <dsp:cNvPr id="0" name=""/>
        <dsp:cNvSpPr/>
      </dsp:nvSpPr>
      <dsp:spPr>
        <a:xfrm>
          <a:off x="0" y="2378483"/>
          <a:ext cx="7789098" cy="59745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People with other skillsets can be added to the team </a:t>
          </a:r>
          <a:endParaRPr lang="en-US" sz="2000" kern="1200" dirty="0"/>
        </a:p>
      </dsp:txBody>
      <dsp:txXfrm>
        <a:off x="29165" y="2407648"/>
        <a:ext cx="7730768" cy="539121"/>
      </dsp:txXfrm>
    </dsp:sp>
    <dsp:sp modelId="{188EBCA9-64D4-4402-8E98-0170C9B99BAB}">
      <dsp:nvSpPr>
        <dsp:cNvPr id="0" name=""/>
        <dsp:cNvSpPr/>
      </dsp:nvSpPr>
      <dsp:spPr>
        <a:xfrm>
          <a:off x="0" y="3157375"/>
          <a:ext cx="7789098" cy="1179360"/>
        </a:xfrm>
        <a:prstGeom prst="roundRect">
          <a:avLst/>
        </a:prstGeom>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5"/>
        </a:lnRef>
        <a:fillRef idx="3">
          <a:schemeClr val="accent5"/>
        </a:fillRef>
        <a:effectRef idx="3">
          <a:schemeClr val="accent5"/>
        </a:effectRef>
        <a:fontRef idx="minor">
          <a:schemeClr val="lt1"/>
        </a:fontRef>
      </dsp:style>
      <dsp:txBody>
        <a:bodyPr spcFirstLastPara="0" vert="horz" wrap="square" lIns="68580" tIns="68580" rIns="68580" bIns="68580" numCol="1" spcCol="1270" anchor="ctr" anchorCtr="0">
          <a:noAutofit/>
        </a:bodyPr>
        <a:lstStyle/>
        <a:p>
          <a:pPr marL="0" lvl="0" indent="0" algn="l" defTabSz="914377" rtl="0" eaLnBrk="1" latinLnBrk="0" hangingPunct="1">
            <a:lnSpc>
              <a:spcPct val="90000"/>
            </a:lnSpc>
            <a:spcBef>
              <a:spcPct val="0"/>
            </a:spcBef>
            <a:spcAft>
              <a:spcPct val="35000"/>
            </a:spcAft>
            <a:buNone/>
          </a:pPr>
          <a:r>
            <a:rPr lang="en-GB" sz="1800" kern="1200" dirty="0">
              <a:solidFill>
                <a:schemeClr val="tx1"/>
              </a:solidFill>
              <a:latin typeface="Arial" panose="020B0604020202020204" pitchFamily="34" charset="0"/>
              <a:ea typeface="+mn-ea"/>
              <a:cs typeface="Arial" panose="020B0604020202020204" pitchFamily="34" charset="0"/>
            </a:rPr>
            <a:t>Attend the      Sprint planning,  Daily stand up, 	</a:t>
          </a:r>
          <a:br>
            <a:rPr lang="en-GB" sz="1800" kern="1200" dirty="0">
              <a:solidFill>
                <a:schemeClr val="tx1"/>
              </a:solidFill>
              <a:latin typeface="Arial" panose="020B0604020202020204" pitchFamily="34" charset="0"/>
              <a:ea typeface="+mn-ea"/>
              <a:cs typeface="Arial" panose="020B0604020202020204" pitchFamily="34" charset="0"/>
            </a:rPr>
          </a:br>
          <a:r>
            <a:rPr lang="en-GB" sz="1800" kern="1200" dirty="0">
              <a:solidFill>
                <a:schemeClr val="tx1"/>
              </a:solidFill>
              <a:latin typeface="Arial" panose="020B0604020202020204" pitchFamily="34" charset="0"/>
              <a:ea typeface="+mn-ea"/>
              <a:cs typeface="Arial" panose="020B0604020202020204" pitchFamily="34" charset="0"/>
            </a:rPr>
            <a:t>	        Sprint review and the Sprint Retrospective meetings</a:t>
          </a:r>
          <a:endParaRPr lang="en-US" sz="1800" kern="1200" dirty="0">
            <a:solidFill>
              <a:schemeClr val="tx1"/>
            </a:solidFill>
            <a:latin typeface="Arial" panose="020B0604020202020204" pitchFamily="34" charset="0"/>
            <a:ea typeface="+mn-ea"/>
            <a:cs typeface="Arial" panose="020B0604020202020204" pitchFamily="34" charset="0"/>
          </a:endParaRPr>
        </a:p>
      </dsp:txBody>
      <dsp:txXfrm>
        <a:off x="57572" y="3214947"/>
        <a:ext cx="7673954" cy="10642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9D676-59F4-4933-82B1-3F7508F04480}">
      <dsp:nvSpPr>
        <dsp:cNvPr id="0" name=""/>
        <dsp:cNvSpPr/>
      </dsp:nvSpPr>
      <dsp:spPr>
        <a:xfrm>
          <a:off x="1109877" y="112393"/>
          <a:ext cx="1091769" cy="1091769"/>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A3A5FFFD-9B77-4593-B936-0B8C5DD40306}">
      <dsp:nvSpPr>
        <dsp:cNvPr id="0" name=""/>
        <dsp:cNvSpPr/>
      </dsp:nvSpPr>
      <dsp:spPr>
        <a:xfrm>
          <a:off x="1339148" y="341664"/>
          <a:ext cx="633226" cy="6332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5F19DF-0D1A-4128-9EBD-CC9ABC7F0B11}">
      <dsp:nvSpPr>
        <dsp:cNvPr id="0" name=""/>
        <dsp:cNvSpPr/>
      </dsp:nvSpPr>
      <dsp:spPr>
        <a:xfrm>
          <a:off x="2435597" y="112393"/>
          <a:ext cx="2573457" cy="109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dirty="0"/>
            <a:t>Held at the beginning </a:t>
          </a:r>
          <a:br>
            <a:rPr lang="en-GB" sz="1700" kern="1200" dirty="0"/>
          </a:br>
          <a:r>
            <a:rPr lang="en-GB" sz="1700" kern="1200" dirty="0"/>
            <a:t>of the sprint.</a:t>
          </a:r>
          <a:endParaRPr lang="en-US" sz="1700" kern="1200" dirty="0"/>
        </a:p>
      </dsp:txBody>
      <dsp:txXfrm>
        <a:off x="2435597" y="112393"/>
        <a:ext cx="2573457" cy="1091769"/>
      </dsp:txXfrm>
    </dsp:sp>
    <dsp:sp modelId="{4F87D43E-04A3-44A6-AE1B-3F65159308FC}">
      <dsp:nvSpPr>
        <dsp:cNvPr id="0" name=""/>
        <dsp:cNvSpPr/>
      </dsp:nvSpPr>
      <dsp:spPr>
        <a:xfrm>
          <a:off x="5457460" y="112393"/>
          <a:ext cx="1091769" cy="1091769"/>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C133A745-647F-4ECD-8B87-13191D64521B}">
      <dsp:nvSpPr>
        <dsp:cNvPr id="0" name=""/>
        <dsp:cNvSpPr/>
      </dsp:nvSpPr>
      <dsp:spPr>
        <a:xfrm>
          <a:off x="5686732" y="341664"/>
          <a:ext cx="633226" cy="6332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FEA828-87D0-4F87-9364-C1F30DFA0878}">
      <dsp:nvSpPr>
        <dsp:cNvPr id="0" name=""/>
        <dsp:cNvSpPr/>
      </dsp:nvSpPr>
      <dsp:spPr>
        <a:xfrm>
          <a:off x="6742301" y="152733"/>
          <a:ext cx="4511656" cy="109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dirty="0"/>
            <a:t>May take a day for a two-week sprint and is split into two sections (what and how).</a:t>
          </a:r>
          <a:endParaRPr lang="en-US" sz="1700" kern="1200" dirty="0"/>
        </a:p>
      </dsp:txBody>
      <dsp:txXfrm>
        <a:off x="6742301" y="152733"/>
        <a:ext cx="4511656" cy="1091769"/>
      </dsp:txXfrm>
    </dsp:sp>
    <dsp:sp modelId="{C633E7CD-2241-44EF-A669-586233E6DCBC}">
      <dsp:nvSpPr>
        <dsp:cNvPr id="0" name=""/>
        <dsp:cNvSpPr/>
      </dsp:nvSpPr>
      <dsp:spPr>
        <a:xfrm>
          <a:off x="1109877" y="2105702"/>
          <a:ext cx="1091769" cy="1091769"/>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430D6C97-74BC-4E6D-9332-A7342F222093}">
      <dsp:nvSpPr>
        <dsp:cNvPr id="0" name=""/>
        <dsp:cNvSpPr/>
      </dsp:nvSpPr>
      <dsp:spPr>
        <a:xfrm>
          <a:off x="1339148" y="2334974"/>
          <a:ext cx="633226" cy="6332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8C1968-C381-4D4B-8F9C-3B46A1E5BDA7}">
      <dsp:nvSpPr>
        <dsp:cNvPr id="0" name=""/>
        <dsp:cNvSpPr/>
      </dsp:nvSpPr>
      <dsp:spPr>
        <a:xfrm>
          <a:off x="2435597" y="2105702"/>
          <a:ext cx="2573457" cy="109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dirty="0"/>
            <a:t>Team decide </a:t>
          </a:r>
          <a:r>
            <a:rPr lang="en-GB" sz="1700" b="1" kern="1200" dirty="0"/>
            <a:t>what</a:t>
          </a:r>
          <a:r>
            <a:rPr lang="en-GB" sz="1700" kern="1200" dirty="0"/>
            <a:t> is going to be brought into the sprint backlog.</a:t>
          </a:r>
          <a:endParaRPr lang="en-US" sz="1700" kern="1200" dirty="0"/>
        </a:p>
      </dsp:txBody>
      <dsp:txXfrm>
        <a:off x="2435597" y="2105702"/>
        <a:ext cx="2573457" cy="1091769"/>
      </dsp:txXfrm>
    </dsp:sp>
    <dsp:sp modelId="{D82E60E7-79C1-45D9-9F3C-A41289C4AB25}">
      <dsp:nvSpPr>
        <dsp:cNvPr id="0" name=""/>
        <dsp:cNvSpPr/>
      </dsp:nvSpPr>
      <dsp:spPr>
        <a:xfrm>
          <a:off x="5457460" y="2105702"/>
          <a:ext cx="1091769" cy="1091769"/>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E80ED234-E665-44AF-A885-18BB72AB64E5}">
      <dsp:nvSpPr>
        <dsp:cNvPr id="0" name=""/>
        <dsp:cNvSpPr/>
      </dsp:nvSpPr>
      <dsp:spPr>
        <a:xfrm>
          <a:off x="5686732" y="2334974"/>
          <a:ext cx="633226" cy="6332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5C2BFE-41A7-4A59-B569-CAE52FCE7B27}">
      <dsp:nvSpPr>
        <dsp:cNvPr id="0" name=""/>
        <dsp:cNvSpPr/>
      </dsp:nvSpPr>
      <dsp:spPr>
        <a:xfrm>
          <a:off x="6764201" y="2099490"/>
          <a:ext cx="3985590" cy="109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dirty="0"/>
            <a:t>Team decide </a:t>
          </a:r>
          <a:r>
            <a:rPr lang="en-GB" sz="1700" b="1" kern="1200" dirty="0"/>
            <a:t>how</a:t>
          </a:r>
          <a:r>
            <a:rPr lang="en-GB" sz="1700" kern="1200" dirty="0"/>
            <a:t> the items are going to be completed,</a:t>
          </a:r>
          <a:endParaRPr lang="en-US" sz="1700" kern="1200" dirty="0"/>
        </a:p>
      </dsp:txBody>
      <dsp:txXfrm>
        <a:off x="6764201" y="2099490"/>
        <a:ext cx="3985590" cy="1091769"/>
      </dsp:txXfrm>
    </dsp:sp>
    <dsp:sp modelId="{14C0B13F-834A-4A05-8115-93D3781C58F1}">
      <dsp:nvSpPr>
        <dsp:cNvPr id="0" name=""/>
        <dsp:cNvSpPr/>
      </dsp:nvSpPr>
      <dsp:spPr>
        <a:xfrm>
          <a:off x="1109877" y="4099012"/>
          <a:ext cx="1091769" cy="1091769"/>
        </a:xfrm>
        <a:prstGeom prst="ellipse">
          <a:avLst/>
        </a:prstGeom>
        <a:solidFill>
          <a:schemeClr val="accent3"/>
        </a:solidFill>
        <a:ln>
          <a:noFill/>
        </a:ln>
        <a:effectLst/>
      </dsp:spPr>
      <dsp:style>
        <a:lnRef idx="0">
          <a:scrgbClr r="0" g="0" b="0"/>
        </a:lnRef>
        <a:fillRef idx="1">
          <a:scrgbClr r="0" g="0" b="0"/>
        </a:fillRef>
        <a:effectRef idx="0">
          <a:scrgbClr r="0" g="0" b="0"/>
        </a:effectRef>
        <a:fontRef idx="minor"/>
      </dsp:style>
    </dsp:sp>
    <dsp:sp modelId="{742568D9-15A6-4981-9085-FCF835BC88BB}">
      <dsp:nvSpPr>
        <dsp:cNvPr id="0" name=""/>
        <dsp:cNvSpPr/>
      </dsp:nvSpPr>
      <dsp:spPr>
        <a:xfrm>
          <a:off x="1339148" y="4328283"/>
          <a:ext cx="633226" cy="63322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141200-00A9-415B-9772-E37A41FAF8BF}">
      <dsp:nvSpPr>
        <dsp:cNvPr id="0" name=""/>
        <dsp:cNvSpPr/>
      </dsp:nvSpPr>
      <dsp:spPr>
        <a:xfrm>
          <a:off x="2380191" y="4099012"/>
          <a:ext cx="4970787" cy="10917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GB" sz="1700" kern="1200" dirty="0"/>
            <a:t>Done by breaking down the tasks into smaller pieces and adding technical details.</a:t>
          </a:r>
          <a:endParaRPr lang="en-US" sz="1700" kern="1200" dirty="0"/>
        </a:p>
      </dsp:txBody>
      <dsp:txXfrm>
        <a:off x="2380191" y="4099012"/>
        <a:ext cx="4970787" cy="109176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6C31AE-5B1E-487B-B14F-EDFED35DD8F9}">
      <dsp:nvSpPr>
        <dsp:cNvPr id="0" name=""/>
        <dsp:cNvSpPr/>
      </dsp:nvSpPr>
      <dsp:spPr>
        <a:xfrm>
          <a:off x="0" y="406422"/>
          <a:ext cx="7272247" cy="71664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Is a daily 15-minute meeting used to optimise communication across the team.</a:t>
          </a:r>
          <a:endParaRPr lang="en-US" sz="2000" b="1" kern="1200" dirty="0"/>
        </a:p>
      </dsp:txBody>
      <dsp:txXfrm>
        <a:off x="34984" y="441406"/>
        <a:ext cx="7202279" cy="646675"/>
      </dsp:txXfrm>
    </dsp:sp>
    <dsp:sp modelId="{F8E1D981-5D23-4AAA-A9E4-941F6DDF5A6B}">
      <dsp:nvSpPr>
        <dsp:cNvPr id="0" name=""/>
        <dsp:cNvSpPr/>
      </dsp:nvSpPr>
      <dsp:spPr>
        <a:xfrm>
          <a:off x="0" y="1307385"/>
          <a:ext cx="7272247" cy="6897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kern="1200" dirty="0"/>
            <a:t>Following points are discussed by every participant:</a:t>
          </a:r>
          <a:endParaRPr lang="en-US" sz="2000" kern="1200" dirty="0"/>
        </a:p>
      </dsp:txBody>
      <dsp:txXfrm>
        <a:off x="33671" y="1341056"/>
        <a:ext cx="7204905" cy="622416"/>
      </dsp:txXfrm>
    </dsp:sp>
    <dsp:sp modelId="{613F9E1E-FC1E-41B2-8DDE-6C0580131021}">
      <dsp:nvSpPr>
        <dsp:cNvPr id="0" name=""/>
        <dsp:cNvSpPr/>
      </dsp:nvSpPr>
      <dsp:spPr>
        <a:xfrm>
          <a:off x="0" y="1997144"/>
          <a:ext cx="7272247" cy="2715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894"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a:p>
          <a:pPr marL="228600" lvl="1" indent="-228600" algn="l" defTabSz="889000">
            <a:lnSpc>
              <a:spcPct val="90000"/>
            </a:lnSpc>
            <a:spcBef>
              <a:spcPct val="0"/>
            </a:spcBef>
            <a:spcAft>
              <a:spcPct val="20000"/>
            </a:spcAft>
            <a:buChar char="•"/>
          </a:pPr>
          <a:r>
            <a:rPr lang="en-GB" sz="2000" kern="1200" dirty="0"/>
            <a:t>What did I do </a:t>
          </a:r>
          <a:r>
            <a:rPr lang="en-GB" sz="2000" b="1" kern="1200" dirty="0"/>
            <a:t>yesterday</a:t>
          </a:r>
          <a:r>
            <a:rPr lang="en-GB" sz="2000" kern="1200" dirty="0"/>
            <a:t> that helped meet the sprint goal?</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GB" sz="2000" kern="1200" dirty="0"/>
            <a:t>What will I do </a:t>
          </a:r>
          <a:r>
            <a:rPr lang="en-GB" sz="2000" b="1" kern="1200" dirty="0"/>
            <a:t>today</a:t>
          </a:r>
          <a:r>
            <a:rPr lang="en-GB" sz="2000" kern="1200" dirty="0"/>
            <a:t> to help meet the sprint goal?</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rtl="0">
            <a:lnSpc>
              <a:spcPct val="90000"/>
            </a:lnSpc>
            <a:spcBef>
              <a:spcPct val="0"/>
            </a:spcBef>
            <a:spcAft>
              <a:spcPct val="20000"/>
            </a:spcAft>
            <a:buChar char="•"/>
          </a:pPr>
          <a:r>
            <a:rPr lang="en-GB" sz="2000" kern="1200" dirty="0"/>
            <a:t>Do I see any future </a:t>
          </a:r>
          <a:r>
            <a:rPr lang="en-GB" sz="2000" b="1" kern="1200" dirty="0"/>
            <a:t>impediments</a:t>
          </a:r>
          <a:r>
            <a:rPr lang="en-GB" sz="2000" kern="1200" dirty="0"/>
            <a:t> that prevents the team from meeting the sprint goal?</a:t>
          </a:r>
          <a:endParaRPr lang="en-US" sz="2000" kern="1200" dirty="0"/>
        </a:p>
      </dsp:txBody>
      <dsp:txXfrm>
        <a:off x="0" y="1997144"/>
        <a:ext cx="7272247" cy="27158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E1DCD-1F9A-468C-A10D-0F4C7FC22C86}">
      <dsp:nvSpPr>
        <dsp:cNvPr id="0" name=""/>
        <dsp:cNvSpPr/>
      </dsp:nvSpPr>
      <dsp:spPr>
        <a:xfrm>
          <a:off x="0" y="133149"/>
          <a:ext cx="6445689"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Held at the end of the sprint to inspect the work done and adapt the product backlog. </a:t>
          </a:r>
          <a:endParaRPr lang="en-US" sz="2000" b="1" kern="1200" dirty="0"/>
        </a:p>
      </dsp:txBody>
      <dsp:txXfrm>
        <a:off x="59399" y="192548"/>
        <a:ext cx="6326891" cy="1098002"/>
      </dsp:txXfrm>
    </dsp:sp>
    <dsp:sp modelId="{3280E1E4-DC55-4569-8678-E90B82ADCA51}">
      <dsp:nvSpPr>
        <dsp:cNvPr id="0" name=""/>
        <dsp:cNvSpPr/>
      </dsp:nvSpPr>
      <dsp:spPr>
        <a:xfrm>
          <a:off x="0" y="1349949"/>
          <a:ext cx="6445689" cy="322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4651"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a:p>
          <a:pPr marL="228600" lvl="1" indent="-228600" algn="l" defTabSz="889000">
            <a:lnSpc>
              <a:spcPct val="90000"/>
            </a:lnSpc>
            <a:spcBef>
              <a:spcPct val="0"/>
            </a:spcBef>
            <a:spcAft>
              <a:spcPct val="20000"/>
            </a:spcAft>
            <a:buChar char="•"/>
          </a:pPr>
          <a:r>
            <a:rPr lang="en-GB" sz="2000" kern="1200" dirty="0"/>
            <a:t>The dev team demonstrates what work was done, and answers any questions</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GB" sz="2000" kern="1200" dirty="0"/>
            <a:t>The product owner discusses the product backlog as it stands</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GB" sz="2000" kern="1200" dirty="0"/>
            <a:t>The entire group collaborates on what to do next, to provide valuable input to future sprint planning</a:t>
          </a:r>
          <a:endParaRPr lang="en-US" sz="2000" kern="1200" dirty="0"/>
        </a:p>
      </dsp:txBody>
      <dsp:txXfrm>
        <a:off x="0" y="1349949"/>
        <a:ext cx="6445689" cy="32292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DDE4D8-9AAC-4527-A009-4801D154FE6B}">
      <dsp:nvSpPr>
        <dsp:cNvPr id="0" name=""/>
        <dsp:cNvSpPr/>
      </dsp:nvSpPr>
      <dsp:spPr>
        <a:xfrm>
          <a:off x="0" y="463027"/>
          <a:ext cx="7040351"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Is an opportunity for the scrum team to inspect itself and create a plan for improvements to be made during the next sprint. </a:t>
          </a:r>
          <a:endParaRPr lang="en-US" sz="2000" b="1" kern="1200" dirty="0"/>
        </a:p>
      </dsp:txBody>
      <dsp:txXfrm>
        <a:off x="59399" y="522426"/>
        <a:ext cx="6921553" cy="1098002"/>
      </dsp:txXfrm>
    </dsp:sp>
    <dsp:sp modelId="{418BBF7E-A353-451E-8D8E-32F7F2D6D138}">
      <dsp:nvSpPr>
        <dsp:cNvPr id="0" name=""/>
        <dsp:cNvSpPr/>
      </dsp:nvSpPr>
      <dsp:spPr>
        <a:xfrm>
          <a:off x="0" y="1679827"/>
          <a:ext cx="7040351"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531" tIns="30480" rIns="170688" bIns="30480" numCol="1" spcCol="1270" anchor="t" anchorCtr="0">
          <a:noAutofit/>
        </a:bodyPr>
        <a:lstStyle/>
        <a:p>
          <a:pPr marL="228600" lvl="1" indent="-228600" algn="l" defTabSz="1066800">
            <a:lnSpc>
              <a:spcPct val="90000"/>
            </a:lnSpc>
            <a:spcBef>
              <a:spcPct val="0"/>
            </a:spcBef>
            <a:spcAft>
              <a:spcPct val="20000"/>
            </a:spcAft>
            <a:buChar char="•"/>
          </a:pPr>
          <a:endParaRPr lang="en-US" sz="2400" kern="1200" dirty="0"/>
        </a:p>
        <a:p>
          <a:pPr marL="228600" lvl="1" indent="-228600" algn="l" defTabSz="889000">
            <a:lnSpc>
              <a:spcPct val="90000"/>
            </a:lnSpc>
            <a:spcBef>
              <a:spcPct val="0"/>
            </a:spcBef>
            <a:spcAft>
              <a:spcPct val="20000"/>
            </a:spcAft>
            <a:buNone/>
          </a:pPr>
          <a:r>
            <a:rPr lang="en-GB" sz="2000" b="1" kern="1200" dirty="0"/>
            <a:t>The goal is to:</a:t>
          </a:r>
          <a:endParaRPr lang="en-US" sz="2400" b="1" kern="1200" dirty="0"/>
        </a:p>
        <a:p>
          <a:pPr marL="228600" lvl="1" indent="-228600" algn="l" defTabSz="889000">
            <a:lnSpc>
              <a:spcPct val="90000"/>
            </a:lnSpc>
            <a:spcBef>
              <a:spcPct val="0"/>
            </a:spcBef>
            <a:spcAft>
              <a:spcPct val="20000"/>
            </a:spcAft>
            <a:buChar char="•"/>
          </a:pPr>
          <a:r>
            <a:rPr lang="en-GB" sz="2000" kern="1200" dirty="0"/>
            <a:t>Inspect how the last sprint went with regards to people, relationships, process, and tools</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GB" sz="2000" kern="1200" dirty="0"/>
            <a:t>Identify what went well and any potential improvements that could be made</a:t>
          </a:r>
          <a:endParaRPr lang="en-US" sz="2000" kern="1200" dirty="0"/>
        </a:p>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Char char="•"/>
          </a:pPr>
          <a:r>
            <a:rPr lang="en-GB" sz="2000" kern="1200" dirty="0"/>
            <a:t>Create a plan for implementing improvements to the way the scrum team works</a:t>
          </a:r>
          <a:endParaRPr lang="en-US" sz="2000" kern="1200" dirty="0"/>
        </a:p>
      </dsp:txBody>
      <dsp:txXfrm>
        <a:off x="0" y="1679827"/>
        <a:ext cx="7040351" cy="329647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43727A-0333-4D73-8A32-DFE1BE0752CC}">
      <dsp:nvSpPr>
        <dsp:cNvPr id="0" name=""/>
        <dsp:cNvSpPr/>
      </dsp:nvSpPr>
      <dsp:spPr>
        <a:xfrm>
          <a:off x="0" y="1084642"/>
          <a:ext cx="6770688" cy="117931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GB" sz="2000" b="1" kern="1200" dirty="0"/>
            <a:t>Is a simple description of a product feature that is written from an end user’s viewpoint</a:t>
          </a:r>
          <a:endParaRPr lang="en-US" sz="2000" b="1" kern="1200" dirty="0"/>
        </a:p>
      </dsp:txBody>
      <dsp:txXfrm>
        <a:off x="57569" y="1142211"/>
        <a:ext cx="6655550" cy="1064177"/>
      </dsp:txXfrm>
    </dsp:sp>
    <dsp:sp modelId="{69383989-1764-45F0-9071-B7C356C501A6}">
      <dsp:nvSpPr>
        <dsp:cNvPr id="0" name=""/>
        <dsp:cNvSpPr/>
      </dsp:nvSpPr>
      <dsp:spPr>
        <a:xfrm>
          <a:off x="0" y="2448098"/>
          <a:ext cx="6770688" cy="70253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User stories consist of 3 parts</a:t>
          </a:r>
          <a:endParaRPr lang="en-US" sz="2400" kern="1200" dirty="0"/>
        </a:p>
      </dsp:txBody>
      <dsp:txXfrm>
        <a:off x="34295" y="2482393"/>
        <a:ext cx="6702098" cy="633948"/>
      </dsp:txXfrm>
    </dsp:sp>
    <dsp:sp modelId="{86FBFFB9-097A-434A-8B1D-A7D93A851E92}">
      <dsp:nvSpPr>
        <dsp:cNvPr id="0" name=""/>
        <dsp:cNvSpPr/>
      </dsp:nvSpPr>
      <dsp:spPr>
        <a:xfrm>
          <a:off x="0" y="3150636"/>
          <a:ext cx="6770688" cy="8841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969"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p>
        <a:p>
          <a:pPr marL="228600" lvl="1" indent="-228600" algn="l" defTabSz="889000">
            <a:lnSpc>
              <a:spcPct val="90000"/>
            </a:lnSpc>
            <a:spcBef>
              <a:spcPct val="0"/>
            </a:spcBef>
            <a:spcAft>
              <a:spcPct val="20000"/>
            </a:spcAft>
            <a:buFont typeface="+mj-lt"/>
            <a:buAutoNum type="arabicPeriod"/>
          </a:pPr>
          <a:r>
            <a:rPr lang="en-GB" sz="2000" b="1" kern="1200" dirty="0"/>
            <a:t>Who</a:t>
          </a:r>
          <a:r>
            <a:rPr lang="en-GB" sz="2000" kern="1200" dirty="0"/>
            <a:t> is the user / customer</a:t>
          </a:r>
          <a:endParaRPr lang="en-US" sz="2000" kern="1200" dirty="0"/>
        </a:p>
        <a:p>
          <a:pPr marL="228600" lvl="1" indent="-228600" algn="l" defTabSz="889000">
            <a:lnSpc>
              <a:spcPct val="90000"/>
            </a:lnSpc>
            <a:spcBef>
              <a:spcPct val="0"/>
            </a:spcBef>
            <a:spcAft>
              <a:spcPct val="20000"/>
            </a:spcAft>
            <a:buFont typeface="+mj-lt"/>
            <a:buAutoNum type="arabicPeriod"/>
          </a:pPr>
          <a:endParaRPr lang="en-US" sz="2000" kern="1200" dirty="0"/>
        </a:p>
        <a:p>
          <a:pPr marL="228600" lvl="1" indent="-228600" algn="l" defTabSz="889000">
            <a:lnSpc>
              <a:spcPct val="90000"/>
            </a:lnSpc>
            <a:spcBef>
              <a:spcPct val="0"/>
            </a:spcBef>
            <a:spcAft>
              <a:spcPct val="20000"/>
            </a:spcAft>
            <a:buFont typeface="+mj-lt"/>
            <a:buAutoNum type="arabicPeriod"/>
          </a:pPr>
          <a:r>
            <a:rPr lang="en-GB" sz="2000" b="1" kern="1200" dirty="0"/>
            <a:t>What</a:t>
          </a:r>
          <a:r>
            <a:rPr lang="en-GB" sz="2000" kern="1200" dirty="0"/>
            <a:t> do they want to do</a:t>
          </a:r>
          <a:endParaRPr lang="en-US" sz="2000" kern="1200" dirty="0"/>
        </a:p>
        <a:p>
          <a:pPr marL="228600" lvl="1" indent="-228600" algn="l" defTabSz="889000">
            <a:lnSpc>
              <a:spcPct val="90000"/>
            </a:lnSpc>
            <a:spcBef>
              <a:spcPct val="0"/>
            </a:spcBef>
            <a:spcAft>
              <a:spcPct val="20000"/>
            </a:spcAft>
            <a:buFont typeface="+mj-lt"/>
            <a:buAutoNum type="arabicPeriod"/>
          </a:pPr>
          <a:endParaRPr lang="en-US" sz="2000" kern="1200" dirty="0"/>
        </a:p>
        <a:p>
          <a:pPr marL="228600" lvl="1" indent="-228600" algn="l" defTabSz="889000">
            <a:lnSpc>
              <a:spcPct val="90000"/>
            </a:lnSpc>
            <a:spcBef>
              <a:spcPct val="0"/>
            </a:spcBef>
            <a:spcAft>
              <a:spcPct val="20000"/>
            </a:spcAft>
            <a:buFont typeface="+mj-lt"/>
            <a:buAutoNum type="arabicPeriod"/>
          </a:pPr>
          <a:r>
            <a:rPr lang="en-GB" sz="2000" b="1" kern="1200" dirty="0"/>
            <a:t>Why</a:t>
          </a:r>
          <a:r>
            <a:rPr lang="en-GB" sz="2000" kern="1200" dirty="0"/>
            <a:t> do they want to do it (value to the user)</a:t>
          </a:r>
          <a:endParaRPr lang="en-US" sz="2000" kern="1200" dirty="0"/>
        </a:p>
      </dsp:txBody>
      <dsp:txXfrm>
        <a:off x="0" y="3150636"/>
        <a:ext cx="6770688" cy="88412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F3C0C-3A71-44F5-A5E6-3C834BAF8CE9}">
      <dsp:nvSpPr>
        <dsp:cNvPr id="0" name=""/>
        <dsp:cNvSpPr/>
      </dsp:nvSpPr>
      <dsp:spPr>
        <a:xfrm>
          <a:off x="0" y="844"/>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CF6BA0-007D-4684-B46C-A4CF817979BC}">
      <dsp:nvSpPr>
        <dsp:cNvPr id="0" name=""/>
        <dsp:cNvSpPr/>
      </dsp:nvSpPr>
      <dsp:spPr>
        <a:xfrm>
          <a:off x="0" y="844"/>
          <a:ext cx="6770688" cy="109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chemeClr val="accent1"/>
              </a:solidFill>
            </a:rPr>
            <a:t>User Story 1 – </a:t>
          </a:r>
          <a:br>
            <a:rPr lang="en-GB" sz="2300" b="1" kern="1200" dirty="0">
              <a:solidFill>
                <a:schemeClr val="accent1"/>
              </a:solidFill>
            </a:rPr>
          </a:br>
          <a:r>
            <a:rPr lang="en-GB" sz="2300" b="1" kern="1200" dirty="0">
              <a:solidFill>
                <a:schemeClr val="accent1"/>
              </a:solidFill>
            </a:rPr>
            <a:t>Create an account for a new user</a:t>
          </a:r>
          <a:endParaRPr lang="en-US" sz="2300" kern="1200" dirty="0">
            <a:solidFill>
              <a:schemeClr val="accent1"/>
            </a:solidFill>
          </a:endParaRPr>
        </a:p>
      </dsp:txBody>
      <dsp:txXfrm>
        <a:off x="0" y="844"/>
        <a:ext cx="6770688" cy="1099872"/>
      </dsp:txXfrm>
    </dsp:sp>
    <dsp:sp modelId="{36551C47-38A4-450D-A517-B7CABB32064F}">
      <dsp:nvSpPr>
        <dsp:cNvPr id="0" name=""/>
        <dsp:cNvSpPr/>
      </dsp:nvSpPr>
      <dsp:spPr>
        <a:xfrm>
          <a:off x="0" y="1100716"/>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707A22-296E-4992-AE96-FFE78EC6EF96}">
      <dsp:nvSpPr>
        <dsp:cNvPr id="0" name=""/>
        <dsp:cNvSpPr/>
      </dsp:nvSpPr>
      <dsp:spPr>
        <a:xfrm>
          <a:off x="0" y="1100716"/>
          <a:ext cx="6770688" cy="718227"/>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rgbClr val="C00000"/>
              </a:solidFill>
            </a:rPr>
            <a:t>As a</a:t>
          </a:r>
          <a:r>
            <a:rPr lang="en-GB" sz="2300" kern="1200" dirty="0"/>
            <a:t> </a:t>
          </a:r>
          <a:r>
            <a:rPr lang="en-GB" sz="2300" b="1" kern="1200" dirty="0"/>
            <a:t>subscriber</a:t>
          </a:r>
          <a:endParaRPr lang="en-US" sz="2300" kern="1200" dirty="0"/>
        </a:p>
      </dsp:txBody>
      <dsp:txXfrm>
        <a:off x="0" y="1100716"/>
        <a:ext cx="6770688" cy="718227"/>
      </dsp:txXfrm>
    </dsp:sp>
    <dsp:sp modelId="{C7D7251F-A46F-4FF8-BAB3-636172272447}">
      <dsp:nvSpPr>
        <dsp:cNvPr id="0" name=""/>
        <dsp:cNvSpPr/>
      </dsp:nvSpPr>
      <dsp:spPr>
        <a:xfrm>
          <a:off x="0" y="1818944"/>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4A06CB-EEC0-403D-B821-5EF262504F7F}">
      <dsp:nvSpPr>
        <dsp:cNvPr id="0" name=""/>
        <dsp:cNvSpPr/>
      </dsp:nvSpPr>
      <dsp:spPr>
        <a:xfrm>
          <a:off x="0" y="1818944"/>
          <a:ext cx="6770688" cy="1099872"/>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rgbClr val="C00000"/>
              </a:solidFill>
            </a:rPr>
            <a:t>I want to</a:t>
          </a:r>
          <a:r>
            <a:rPr lang="en-GB" sz="2300" kern="1200" dirty="0"/>
            <a:t> </a:t>
          </a:r>
          <a:r>
            <a:rPr lang="en-GB" sz="2300" b="1" kern="1200" dirty="0"/>
            <a:t>be able to create an account on my technical website</a:t>
          </a:r>
          <a:endParaRPr lang="en-US" sz="2300" kern="1200" dirty="0"/>
        </a:p>
      </dsp:txBody>
      <dsp:txXfrm>
        <a:off x="0" y="1818944"/>
        <a:ext cx="6770688" cy="1099872"/>
      </dsp:txXfrm>
    </dsp:sp>
    <dsp:sp modelId="{DAC6E290-0260-46E5-B23E-7BC6DF0748EA}">
      <dsp:nvSpPr>
        <dsp:cNvPr id="0" name=""/>
        <dsp:cNvSpPr/>
      </dsp:nvSpPr>
      <dsp:spPr>
        <a:xfrm>
          <a:off x="0" y="2918817"/>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275C48-028C-405D-98C3-EF824E3091D9}">
      <dsp:nvSpPr>
        <dsp:cNvPr id="0" name=""/>
        <dsp:cNvSpPr/>
      </dsp:nvSpPr>
      <dsp:spPr>
        <a:xfrm>
          <a:off x="0" y="2918817"/>
          <a:ext cx="6770688" cy="1099872"/>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solidFill>
                <a:srgbClr val="C00000"/>
              </a:solidFill>
            </a:rPr>
            <a:t>So that</a:t>
          </a:r>
          <a:r>
            <a:rPr lang="en-GB" sz="2300" kern="1200" dirty="0"/>
            <a:t> </a:t>
          </a:r>
          <a:r>
            <a:rPr lang="en-GB" sz="2300" b="1" kern="1200" dirty="0"/>
            <a:t>I can learn the best technical indicators to help me improve my trading.</a:t>
          </a:r>
          <a:endParaRPr lang="en-US" sz="2300" kern="1200" dirty="0"/>
        </a:p>
      </dsp:txBody>
      <dsp:txXfrm>
        <a:off x="0" y="2918817"/>
        <a:ext cx="6770688" cy="1099872"/>
      </dsp:txXfrm>
    </dsp:sp>
    <dsp:sp modelId="{4385264E-53F2-414A-9099-47A18DB3C585}">
      <dsp:nvSpPr>
        <dsp:cNvPr id="0" name=""/>
        <dsp:cNvSpPr/>
      </dsp:nvSpPr>
      <dsp:spPr>
        <a:xfrm>
          <a:off x="0" y="4018690"/>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DDAE5F-6892-4E13-A1C9-A13CBB5A9883}">
      <dsp:nvSpPr>
        <dsp:cNvPr id="0" name=""/>
        <dsp:cNvSpPr/>
      </dsp:nvSpPr>
      <dsp:spPr>
        <a:xfrm>
          <a:off x="0" y="3884208"/>
          <a:ext cx="6770688" cy="10998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br>
            <a:rPr lang="en-GB" sz="1800" kern="1200" dirty="0"/>
          </a:br>
          <a:r>
            <a:rPr lang="en-GB" sz="1800" kern="1200" dirty="0"/>
            <a:t>This user story requires further criteria so that a developer can start work</a:t>
          </a:r>
          <a:endParaRPr lang="en-US" sz="1800" kern="1200" dirty="0"/>
        </a:p>
      </dsp:txBody>
      <dsp:txXfrm>
        <a:off x="0" y="3884208"/>
        <a:ext cx="6770688" cy="109987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E9244-4208-482D-9A43-51DC72BDF5AC}">
      <dsp:nvSpPr>
        <dsp:cNvPr id="0" name=""/>
        <dsp:cNvSpPr/>
      </dsp:nvSpPr>
      <dsp:spPr>
        <a:xfrm>
          <a:off x="0" y="624"/>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DC5CA7-9DCC-465E-9FB9-0224D4E69D64}">
      <dsp:nvSpPr>
        <dsp:cNvPr id="0" name=""/>
        <dsp:cNvSpPr/>
      </dsp:nvSpPr>
      <dsp:spPr>
        <a:xfrm>
          <a:off x="0" y="624"/>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b="1" kern="1200" dirty="0">
              <a:solidFill>
                <a:schemeClr val="accent1"/>
              </a:solidFill>
            </a:rPr>
            <a:t>User Story 1 - Create an account for a new user</a:t>
          </a:r>
          <a:endParaRPr lang="en-US" sz="2000" b="1" kern="1200" dirty="0">
            <a:solidFill>
              <a:schemeClr val="accent1"/>
            </a:solidFill>
          </a:endParaRPr>
        </a:p>
      </dsp:txBody>
      <dsp:txXfrm>
        <a:off x="0" y="624"/>
        <a:ext cx="6770688" cy="511815"/>
      </dsp:txXfrm>
    </dsp:sp>
    <dsp:sp modelId="{14563B39-3AAB-4B40-9C42-948E41D58EA5}">
      <dsp:nvSpPr>
        <dsp:cNvPr id="0" name=""/>
        <dsp:cNvSpPr/>
      </dsp:nvSpPr>
      <dsp:spPr>
        <a:xfrm>
          <a:off x="0" y="512440"/>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5AD8EA-0755-4984-9531-F91F88D34644}">
      <dsp:nvSpPr>
        <dsp:cNvPr id="0" name=""/>
        <dsp:cNvSpPr/>
      </dsp:nvSpPr>
      <dsp:spPr>
        <a:xfrm>
          <a:off x="0" y="512440"/>
          <a:ext cx="6770688" cy="511815"/>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As a </a:t>
          </a:r>
          <a:r>
            <a:rPr lang="en-GB" sz="1400" b="1" kern="1200" dirty="0"/>
            <a:t>subscriber</a:t>
          </a:r>
          <a:endParaRPr lang="en-US" sz="1400" kern="1200" dirty="0"/>
        </a:p>
      </dsp:txBody>
      <dsp:txXfrm>
        <a:off x="0" y="512440"/>
        <a:ext cx="6770688" cy="511815"/>
      </dsp:txXfrm>
    </dsp:sp>
    <dsp:sp modelId="{42FF3837-3DAD-4403-AC8E-9B5C6DE7555E}">
      <dsp:nvSpPr>
        <dsp:cNvPr id="0" name=""/>
        <dsp:cNvSpPr/>
      </dsp:nvSpPr>
      <dsp:spPr>
        <a:xfrm>
          <a:off x="0" y="1024256"/>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D25BAD-0F7B-4EB5-B15C-26B6232F9923}">
      <dsp:nvSpPr>
        <dsp:cNvPr id="0" name=""/>
        <dsp:cNvSpPr/>
      </dsp:nvSpPr>
      <dsp:spPr>
        <a:xfrm>
          <a:off x="0" y="1024256"/>
          <a:ext cx="6770688" cy="511815"/>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I want to </a:t>
          </a:r>
          <a:r>
            <a:rPr lang="en-GB" sz="1400" b="1" kern="1200"/>
            <a:t>be able to create an account on MyTechnicals website</a:t>
          </a:r>
          <a:endParaRPr lang="en-US" sz="1400" kern="1200"/>
        </a:p>
      </dsp:txBody>
      <dsp:txXfrm>
        <a:off x="0" y="1024256"/>
        <a:ext cx="6770688" cy="511815"/>
      </dsp:txXfrm>
    </dsp:sp>
    <dsp:sp modelId="{F2EAFEC4-ACD2-429D-A599-3E88F0F18C02}">
      <dsp:nvSpPr>
        <dsp:cNvPr id="0" name=""/>
        <dsp:cNvSpPr/>
      </dsp:nvSpPr>
      <dsp:spPr>
        <a:xfrm>
          <a:off x="0" y="1536072"/>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ACDD98-03DF-4708-B78E-60A785D5F182}">
      <dsp:nvSpPr>
        <dsp:cNvPr id="0" name=""/>
        <dsp:cNvSpPr/>
      </dsp:nvSpPr>
      <dsp:spPr>
        <a:xfrm>
          <a:off x="0" y="1536072"/>
          <a:ext cx="6770688" cy="511815"/>
        </a:xfrm>
        <a:prstGeom prst="rect">
          <a:avLst/>
        </a:prstGeom>
        <a:solidFill>
          <a:schemeClr val="accent4">
            <a:lumMod val="20000"/>
            <a:lumOff val="80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a:t>So that </a:t>
          </a:r>
          <a:r>
            <a:rPr lang="en-GB" sz="1400" b="1" kern="1200"/>
            <a:t>I can learn the best technical indicators to help me improve my trading.</a:t>
          </a:r>
          <a:endParaRPr lang="en-US" sz="1400" kern="1200"/>
        </a:p>
      </dsp:txBody>
      <dsp:txXfrm>
        <a:off x="0" y="1536072"/>
        <a:ext cx="6770688" cy="511815"/>
      </dsp:txXfrm>
    </dsp:sp>
    <dsp:sp modelId="{910D9A6C-1E0B-4FFA-A314-A7A1561EA87D}">
      <dsp:nvSpPr>
        <dsp:cNvPr id="0" name=""/>
        <dsp:cNvSpPr/>
      </dsp:nvSpPr>
      <dsp:spPr>
        <a:xfrm>
          <a:off x="0" y="2047887"/>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F2B70-13F4-4F9F-8CC3-141224A58F64}">
      <dsp:nvSpPr>
        <dsp:cNvPr id="0" name=""/>
        <dsp:cNvSpPr/>
      </dsp:nvSpPr>
      <dsp:spPr>
        <a:xfrm>
          <a:off x="0" y="2047887"/>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GB" sz="1800" b="1" kern="1200" dirty="0">
              <a:solidFill>
                <a:srgbClr val="C00000"/>
              </a:solidFill>
            </a:rPr>
            <a:t>Acceptance Criteria</a:t>
          </a:r>
          <a:endParaRPr lang="en-US" sz="1800" kern="1200" dirty="0">
            <a:solidFill>
              <a:srgbClr val="C00000"/>
            </a:solidFill>
          </a:endParaRPr>
        </a:p>
      </dsp:txBody>
      <dsp:txXfrm>
        <a:off x="0" y="2047887"/>
        <a:ext cx="6770688" cy="511815"/>
      </dsp:txXfrm>
    </dsp:sp>
    <dsp:sp modelId="{5DFC16EB-8481-4C59-8491-81C11E74EE70}">
      <dsp:nvSpPr>
        <dsp:cNvPr id="0" name=""/>
        <dsp:cNvSpPr/>
      </dsp:nvSpPr>
      <dsp:spPr>
        <a:xfrm>
          <a:off x="0" y="2559703"/>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A2B4C0-DD8C-4D93-80D2-BBFC5DF4F23C}">
      <dsp:nvSpPr>
        <dsp:cNvPr id="0" name=""/>
        <dsp:cNvSpPr/>
      </dsp:nvSpPr>
      <dsp:spPr>
        <a:xfrm>
          <a:off x="0" y="2559703"/>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1. </a:t>
          </a:r>
          <a:r>
            <a:rPr lang="en-GB" sz="1400" b="1" kern="1200" dirty="0"/>
            <a:t>Able to create an account manually (filling out the sign-up form)</a:t>
          </a:r>
          <a:endParaRPr lang="en-US" sz="1400" b="1" kern="1200" dirty="0"/>
        </a:p>
      </dsp:txBody>
      <dsp:txXfrm>
        <a:off x="0" y="2559703"/>
        <a:ext cx="6770688" cy="511815"/>
      </dsp:txXfrm>
    </dsp:sp>
    <dsp:sp modelId="{BB56F67D-A653-453F-9D54-E0C53364E01F}">
      <dsp:nvSpPr>
        <dsp:cNvPr id="0" name=""/>
        <dsp:cNvSpPr/>
      </dsp:nvSpPr>
      <dsp:spPr>
        <a:xfrm>
          <a:off x="0" y="3071519"/>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668A9B-4092-4A77-BF1C-28D680BFF55D}">
      <dsp:nvSpPr>
        <dsp:cNvPr id="0" name=""/>
        <dsp:cNvSpPr/>
      </dsp:nvSpPr>
      <dsp:spPr>
        <a:xfrm>
          <a:off x="0" y="3071519"/>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2. </a:t>
          </a:r>
          <a:r>
            <a:rPr lang="en-GB" sz="1400" b="1" kern="1200" dirty="0"/>
            <a:t>Able to create an account via Facebook</a:t>
          </a:r>
          <a:endParaRPr lang="en-US" sz="1400" b="1" kern="1200" dirty="0"/>
        </a:p>
      </dsp:txBody>
      <dsp:txXfrm>
        <a:off x="0" y="3071519"/>
        <a:ext cx="6770688" cy="511815"/>
      </dsp:txXfrm>
    </dsp:sp>
    <dsp:sp modelId="{0F628A18-C853-4EF8-AFC3-93D374FA9FF0}">
      <dsp:nvSpPr>
        <dsp:cNvPr id="0" name=""/>
        <dsp:cNvSpPr/>
      </dsp:nvSpPr>
      <dsp:spPr>
        <a:xfrm>
          <a:off x="0" y="3583334"/>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B9CE32-3A37-4CC4-AE37-ECC6D58C3BAD}">
      <dsp:nvSpPr>
        <dsp:cNvPr id="0" name=""/>
        <dsp:cNvSpPr/>
      </dsp:nvSpPr>
      <dsp:spPr>
        <a:xfrm>
          <a:off x="0" y="3583334"/>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3. </a:t>
          </a:r>
          <a:r>
            <a:rPr lang="en-GB" sz="1400" b="1" kern="1200" dirty="0"/>
            <a:t>Able to create an account via Google</a:t>
          </a:r>
          <a:endParaRPr lang="en-US" sz="1400" b="1" kern="1200" dirty="0"/>
        </a:p>
      </dsp:txBody>
      <dsp:txXfrm>
        <a:off x="0" y="3583334"/>
        <a:ext cx="6770688" cy="511815"/>
      </dsp:txXfrm>
    </dsp:sp>
    <dsp:sp modelId="{3E84BBED-6475-46FB-82E1-26784BEC575A}">
      <dsp:nvSpPr>
        <dsp:cNvPr id="0" name=""/>
        <dsp:cNvSpPr/>
      </dsp:nvSpPr>
      <dsp:spPr>
        <a:xfrm>
          <a:off x="0" y="4095150"/>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DE6DDB-46CE-4D02-9EFC-74F39D714A8D}">
      <dsp:nvSpPr>
        <dsp:cNvPr id="0" name=""/>
        <dsp:cNvSpPr/>
      </dsp:nvSpPr>
      <dsp:spPr>
        <a:xfrm>
          <a:off x="0" y="4095150"/>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dirty="0"/>
            <a:t>4. </a:t>
          </a:r>
          <a:r>
            <a:rPr lang="en-GB" sz="1400" b="1" kern="1200" dirty="0"/>
            <a:t>Able to create an account via LinkedIn</a:t>
          </a:r>
          <a:endParaRPr lang="en-US" sz="1400" b="1" kern="1200" dirty="0"/>
        </a:p>
      </dsp:txBody>
      <dsp:txXfrm>
        <a:off x="0" y="4095150"/>
        <a:ext cx="6770688" cy="511815"/>
      </dsp:txXfrm>
    </dsp:sp>
    <dsp:sp modelId="{5EB8C47E-012F-4088-9276-78F5CBE7D039}">
      <dsp:nvSpPr>
        <dsp:cNvPr id="0" name=""/>
        <dsp:cNvSpPr/>
      </dsp:nvSpPr>
      <dsp:spPr>
        <a:xfrm>
          <a:off x="0" y="4606966"/>
          <a:ext cx="6770688"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AE7819-A0EA-47FD-AD4E-247611E90630}">
      <dsp:nvSpPr>
        <dsp:cNvPr id="0" name=""/>
        <dsp:cNvSpPr/>
      </dsp:nvSpPr>
      <dsp:spPr>
        <a:xfrm>
          <a:off x="0" y="4606966"/>
          <a:ext cx="6770688" cy="511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GB" sz="2000" b="1" kern="1200" dirty="0"/>
            <a:t>The user story is now </a:t>
          </a:r>
          <a:r>
            <a:rPr lang="en-GB" sz="2000" b="1" kern="1200" dirty="0" err="1"/>
            <a:t>DoR</a:t>
          </a:r>
          <a:endParaRPr lang="en-US" sz="2000" b="1" kern="1200" dirty="0"/>
        </a:p>
      </dsp:txBody>
      <dsp:txXfrm>
        <a:off x="0" y="4606966"/>
        <a:ext cx="6770688" cy="51181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20C74D-4605-48F4-AA17-594229D0C1E4}">
      <dsp:nvSpPr>
        <dsp:cNvPr id="0" name=""/>
        <dsp:cNvSpPr/>
      </dsp:nvSpPr>
      <dsp:spPr>
        <a:xfrm>
          <a:off x="0" y="647"/>
          <a:ext cx="11435615" cy="1514822"/>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6FD77588-91EE-4CEB-B2B1-9437BB235443}">
      <dsp:nvSpPr>
        <dsp:cNvPr id="0" name=""/>
        <dsp:cNvSpPr/>
      </dsp:nvSpPr>
      <dsp:spPr>
        <a:xfrm>
          <a:off x="458233" y="341482"/>
          <a:ext cx="833152" cy="833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95B465-A1E1-4BF0-AE23-48E4853939F3}">
      <dsp:nvSpPr>
        <dsp:cNvPr id="0" name=""/>
        <dsp:cNvSpPr/>
      </dsp:nvSpPr>
      <dsp:spPr>
        <a:xfrm>
          <a:off x="1749620" y="647"/>
          <a:ext cx="9685994" cy="1514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19" tIns="160319" rIns="160319" bIns="160319" numCol="1" spcCol="1270" anchor="ctr" anchorCtr="0">
          <a:noAutofit/>
        </a:bodyPr>
        <a:lstStyle/>
        <a:p>
          <a:pPr marL="0" lvl="0" indent="0" algn="l" defTabSz="889000">
            <a:lnSpc>
              <a:spcPct val="90000"/>
            </a:lnSpc>
            <a:spcBef>
              <a:spcPct val="0"/>
            </a:spcBef>
            <a:spcAft>
              <a:spcPct val="35000"/>
            </a:spcAft>
            <a:buNone/>
          </a:pPr>
          <a:r>
            <a:rPr lang="en-GB" sz="2000" kern="1200" dirty="0"/>
            <a:t>Traditionally when prioritising and scheduling tasks, analysts would use Complexity and Time as key factors</a:t>
          </a:r>
          <a:endParaRPr lang="en-US" sz="2000" kern="1200" dirty="0"/>
        </a:p>
      </dsp:txBody>
      <dsp:txXfrm>
        <a:off x="1749620" y="647"/>
        <a:ext cx="9685994" cy="1514822"/>
      </dsp:txXfrm>
    </dsp:sp>
    <dsp:sp modelId="{E06B54F2-1314-4122-818D-E264817C2306}">
      <dsp:nvSpPr>
        <dsp:cNvPr id="0" name=""/>
        <dsp:cNvSpPr/>
      </dsp:nvSpPr>
      <dsp:spPr>
        <a:xfrm>
          <a:off x="0" y="1894176"/>
          <a:ext cx="11435615" cy="1514822"/>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0CADF788-65DB-4B32-8314-DD777B61C1CE}">
      <dsp:nvSpPr>
        <dsp:cNvPr id="0" name=""/>
        <dsp:cNvSpPr/>
      </dsp:nvSpPr>
      <dsp:spPr>
        <a:xfrm>
          <a:off x="458233" y="2235011"/>
          <a:ext cx="833152" cy="833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E64721-33AF-4754-845C-56DAE78DB457}">
      <dsp:nvSpPr>
        <dsp:cNvPr id="0" name=""/>
        <dsp:cNvSpPr/>
      </dsp:nvSpPr>
      <dsp:spPr>
        <a:xfrm>
          <a:off x="1749620" y="1894176"/>
          <a:ext cx="9685994" cy="1514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19" tIns="160319" rIns="160319" bIns="160319" numCol="1" spcCol="1270" anchor="ctr" anchorCtr="0">
          <a:noAutofit/>
        </a:bodyPr>
        <a:lstStyle/>
        <a:p>
          <a:pPr marL="0" lvl="0" indent="0" algn="l" defTabSz="889000">
            <a:lnSpc>
              <a:spcPct val="90000"/>
            </a:lnSpc>
            <a:spcBef>
              <a:spcPct val="0"/>
            </a:spcBef>
            <a:spcAft>
              <a:spcPct val="35000"/>
            </a:spcAft>
            <a:buNone/>
          </a:pPr>
          <a:r>
            <a:rPr lang="en-GB" sz="2000" kern="1200" dirty="0"/>
            <a:t>This has proven to be a unsatisfactory way of prioritising and scheduling workloads</a:t>
          </a:r>
          <a:endParaRPr lang="en-US" sz="2000" kern="1200" dirty="0"/>
        </a:p>
      </dsp:txBody>
      <dsp:txXfrm>
        <a:off x="1749620" y="1894176"/>
        <a:ext cx="9685994" cy="1514822"/>
      </dsp:txXfrm>
    </dsp:sp>
    <dsp:sp modelId="{30D8AE82-1F8B-4E98-9245-2D421C91AC57}">
      <dsp:nvSpPr>
        <dsp:cNvPr id="0" name=""/>
        <dsp:cNvSpPr/>
      </dsp:nvSpPr>
      <dsp:spPr>
        <a:xfrm>
          <a:off x="0" y="3787704"/>
          <a:ext cx="11435615" cy="1514822"/>
        </a:xfrm>
        <a:prstGeom prst="roundRect">
          <a:avLst>
            <a:gd name="adj" fmla="val 10000"/>
          </a:avLst>
        </a:prstGeom>
        <a:solidFill>
          <a:schemeClr val="accent5">
            <a:lumMod val="20000"/>
            <a:lumOff val="80000"/>
          </a:schemeClr>
        </a:solidFill>
        <a:ln>
          <a:noFill/>
        </a:ln>
        <a:effectLst/>
      </dsp:spPr>
      <dsp:style>
        <a:lnRef idx="0">
          <a:scrgbClr r="0" g="0" b="0"/>
        </a:lnRef>
        <a:fillRef idx="1">
          <a:scrgbClr r="0" g="0" b="0"/>
        </a:fillRef>
        <a:effectRef idx="0">
          <a:scrgbClr r="0" g="0" b="0"/>
        </a:effectRef>
        <a:fontRef idx="minor"/>
      </dsp:style>
    </dsp:sp>
    <dsp:sp modelId="{9D01D841-7AEE-4908-92B5-FA8821DD6624}">
      <dsp:nvSpPr>
        <dsp:cNvPr id="0" name=""/>
        <dsp:cNvSpPr/>
      </dsp:nvSpPr>
      <dsp:spPr>
        <a:xfrm>
          <a:off x="458233" y="4128539"/>
          <a:ext cx="833152" cy="8331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21AA8E-03A1-49CA-B322-A244797CA1EB}">
      <dsp:nvSpPr>
        <dsp:cNvPr id="0" name=""/>
        <dsp:cNvSpPr/>
      </dsp:nvSpPr>
      <dsp:spPr>
        <a:xfrm>
          <a:off x="1749620" y="3787704"/>
          <a:ext cx="5146026" cy="1514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19" tIns="160319" rIns="160319" bIns="160319" numCol="1" spcCol="1270" anchor="ctr" anchorCtr="0">
          <a:noAutofit/>
        </a:bodyPr>
        <a:lstStyle/>
        <a:p>
          <a:pPr marL="0" lvl="0" indent="0" algn="l" defTabSz="889000">
            <a:lnSpc>
              <a:spcPct val="90000"/>
            </a:lnSpc>
            <a:spcBef>
              <a:spcPct val="0"/>
            </a:spcBef>
            <a:spcAft>
              <a:spcPct val="35000"/>
            </a:spcAft>
            <a:buNone/>
          </a:pPr>
          <a:r>
            <a:rPr lang="en-GB" sz="2000" kern="1200" dirty="0"/>
            <a:t>Recommended approach – </a:t>
          </a:r>
          <a:br>
            <a:rPr lang="en-GB" sz="2000" kern="1200" dirty="0"/>
          </a:br>
          <a:r>
            <a:rPr lang="en-GB" sz="2000" b="1" kern="1200" dirty="0"/>
            <a:t>story points</a:t>
          </a:r>
          <a:endParaRPr lang="en-US" sz="2000" b="1" kern="1200" dirty="0"/>
        </a:p>
      </dsp:txBody>
      <dsp:txXfrm>
        <a:off x="1749620" y="3787704"/>
        <a:ext cx="5146026" cy="1514822"/>
      </dsp:txXfrm>
    </dsp:sp>
    <dsp:sp modelId="{35D22719-2340-444C-B3BE-D791853A0375}">
      <dsp:nvSpPr>
        <dsp:cNvPr id="0" name=""/>
        <dsp:cNvSpPr/>
      </dsp:nvSpPr>
      <dsp:spPr>
        <a:xfrm>
          <a:off x="6950081" y="3787704"/>
          <a:ext cx="4431099" cy="1514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319" tIns="160319" rIns="160319" bIns="160319" numCol="1" spcCol="1270" anchor="ctr" anchorCtr="0">
          <a:noAutofit/>
        </a:bodyPr>
        <a:lstStyle/>
        <a:p>
          <a:pPr marL="0" lvl="0" indent="0" algn="l" defTabSz="800100">
            <a:lnSpc>
              <a:spcPct val="90000"/>
            </a:lnSpc>
            <a:spcBef>
              <a:spcPct val="0"/>
            </a:spcBef>
            <a:spcAft>
              <a:spcPct val="35000"/>
            </a:spcAft>
            <a:buNone/>
          </a:pPr>
          <a:r>
            <a:rPr lang="en-GB" sz="1800" b="1" kern="1200" dirty="0"/>
            <a:t>A value assigned that represents its complexity and time to deliver</a:t>
          </a:r>
          <a:endParaRPr lang="en-US" sz="1800" b="1" kern="1200" dirty="0"/>
        </a:p>
      </dsp:txBody>
      <dsp:txXfrm>
        <a:off x="6950081" y="3787704"/>
        <a:ext cx="4431099" cy="1514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DE9D52-D282-4911-96AD-628717CE7B3E}">
      <dsp:nvSpPr>
        <dsp:cNvPr id="0" name=""/>
        <dsp:cNvSpPr/>
      </dsp:nvSpPr>
      <dsp:spPr>
        <a:xfrm>
          <a:off x="878681" y="0"/>
          <a:ext cx="9958387" cy="5286375"/>
        </a:xfrm>
        <a:prstGeom prst="rightArrow">
          <a:avLst/>
        </a:prstGeom>
        <a:solidFill>
          <a:schemeClr val="tx1"/>
        </a:solidFill>
        <a:ln>
          <a:noFill/>
        </a:ln>
        <a:effectLst/>
      </dsp:spPr>
      <dsp:style>
        <a:lnRef idx="0">
          <a:scrgbClr r="0" g="0" b="0"/>
        </a:lnRef>
        <a:fillRef idx="1">
          <a:scrgbClr r="0" g="0" b="0"/>
        </a:fillRef>
        <a:effectRef idx="0">
          <a:scrgbClr r="0" g="0" b="0"/>
        </a:effectRef>
        <a:fontRef idx="minor"/>
      </dsp:style>
    </dsp:sp>
    <dsp:sp modelId="{5ACA980C-3F44-4B18-B257-B05723B8B894}">
      <dsp:nvSpPr>
        <dsp:cNvPr id="0" name=""/>
        <dsp:cNvSpPr/>
      </dsp:nvSpPr>
      <dsp:spPr>
        <a:xfrm>
          <a:off x="143411" y="1545091"/>
          <a:ext cx="3231979" cy="2196192"/>
        </a:xfrm>
        <a:prstGeom prst="round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solidFill>
                <a:srgbClr val="004050"/>
              </a:solidFill>
              <a:latin typeface="+mn-lt"/>
              <a:cs typeface="Segoe UI" panose="020B0502040204020203" pitchFamily="34" charset="0"/>
            </a:rPr>
            <a:t>Values</a:t>
          </a:r>
          <a:endParaRPr lang="en-GB" sz="3000" kern="1200" dirty="0">
            <a:solidFill>
              <a:srgbClr val="004050"/>
            </a:solidFill>
            <a:latin typeface="+mn-lt"/>
          </a:endParaRPr>
        </a:p>
      </dsp:txBody>
      <dsp:txXfrm>
        <a:off x="250620" y="1652300"/>
        <a:ext cx="3017561" cy="1981774"/>
      </dsp:txXfrm>
    </dsp:sp>
    <dsp:sp modelId="{AF0F5F21-38DF-44A4-88CD-043F114186B5}">
      <dsp:nvSpPr>
        <dsp:cNvPr id="0" name=""/>
        <dsp:cNvSpPr/>
      </dsp:nvSpPr>
      <dsp:spPr>
        <a:xfrm>
          <a:off x="3854203" y="1762805"/>
          <a:ext cx="2865248" cy="1760764"/>
        </a:xfrm>
        <a:prstGeom prst="roundRect">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n-lt"/>
              <a:cs typeface="Segoe UI" panose="020B0502040204020203" pitchFamily="34" charset="0"/>
            </a:rPr>
            <a:t>Principles</a:t>
          </a:r>
          <a:endParaRPr lang="en-GB" sz="3000" kern="1200" dirty="0">
            <a:latin typeface="+mn-lt"/>
          </a:endParaRPr>
        </a:p>
      </dsp:txBody>
      <dsp:txXfrm>
        <a:off x="3940156" y="1848758"/>
        <a:ext cx="2693342" cy="1588858"/>
      </dsp:txXfrm>
    </dsp:sp>
    <dsp:sp modelId="{FED90EF3-E9F5-4095-8671-714AAF10ED7B}">
      <dsp:nvSpPr>
        <dsp:cNvPr id="0" name=""/>
        <dsp:cNvSpPr/>
      </dsp:nvSpPr>
      <dsp:spPr>
        <a:xfrm>
          <a:off x="7198264" y="1990531"/>
          <a:ext cx="2167235" cy="1305311"/>
        </a:xfrm>
        <a:prstGeom prst="roundRect">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n-lt"/>
              <a:cs typeface="Segoe UI" panose="020B0502040204020203" pitchFamily="34" charset="0"/>
            </a:rPr>
            <a:t>Practices</a:t>
          </a:r>
          <a:endParaRPr lang="en-GB" sz="3000" kern="1200" dirty="0">
            <a:latin typeface="+mn-lt"/>
          </a:endParaRPr>
        </a:p>
      </dsp:txBody>
      <dsp:txXfrm>
        <a:off x="7261984" y="2054251"/>
        <a:ext cx="2039795" cy="1177871"/>
      </dsp:txXfrm>
    </dsp:sp>
    <dsp:sp modelId="{FA5D252E-8A73-470A-BF98-7A739B634AF5}">
      <dsp:nvSpPr>
        <dsp:cNvPr id="0" name=""/>
        <dsp:cNvSpPr/>
      </dsp:nvSpPr>
      <dsp:spPr>
        <a:xfrm>
          <a:off x="9844312" y="2072829"/>
          <a:ext cx="1728026" cy="1140715"/>
        </a:xfrm>
        <a:prstGeom prst="roundRect">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mn-lt"/>
              <a:cs typeface="Segoe UI" panose="020B0502040204020203" pitchFamily="34" charset="0"/>
            </a:rPr>
            <a:t>Rules</a:t>
          </a:r>
          <a:endParaRPr lang="en-GB" sz="3000" kern="1200" dirty="0">
            <a:latin typeface="+mn-lt"/>
          </a:endParaRPr>
        </a:p>
      </dsp:txBody>
      <dsp:txXfrm>
        <a:off x="9899997" y="2128514"/>
        <a:ext cx="1616656" cy="102934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597D7F-8530-471D-85A9-5F37200F085B}">
      <dsp:nvSpPr>
        <dsp:cNvPr id="0" name=""/>
        <dsp:cNvSpPr/>
      </dsp:nvSpPr>
      <dsp:spPr>
        <a:xfrm>
          <a:off x="647876" y="408222"/>
          <a:ext cx="879900" cy="8799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250950-9746-4D0D-BB32-BB316E624131}">
      <dsp:nvSpPr>
        <dsp:cNvPr id="0" name=""/>
        <dsp:cNvSpPr/>
      </dsp:nvSpPr>
      <dsp:spPr>
        <a:xfrm>
          <a:off x="110159" y="1595286"/>
          <a:ext cx="19553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What Agile Scrum is</a:t>
          </a:r>
          <a:endParaRPr lang="en-US" sz="1800" kern="1200"/>
        </a:p>
      </dsp:txBody>
      <dsp:txXfrm>
        <a:off x="110159" y="1595286"/>
        <a:ext cx="1955334" cy="720000"/>
      </dsp:txXfrm>
    </dsp:sp>
    <dsp:sp modelId="{54657EBC-25AD-42DC-A113-48B2B120D956}">
      <dsp:nvSpPr>
        <dsp:cNvPr id="0" name=""/>
        <dsp:cNvSpPr/>
      </dsp:nvSpPr>
      <dsp:spPr>
        <a:xfrm>
          <a:off x="2945393" y="408222"/>
          <a:ext cx="879900" cy="8799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B1B166-188E-4F91-9176-FCA00C47F6F6}">
      <dsp:nvSpPr>
        <dsp:cNvPr id="0" name=""/>
        <dsp:cNvSpPr/>
      </dsp:nvSpPr>
      <dsp:spPr>
        <a:xfrm>
          <a:off x="2407677" y="1595286"/>
          <a:ext cx="19553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What the product backlog</a:t>
          </a:r>
          <a:endParaRPr lang="en-US" sz="1800" kern="1200"/>
        </a:p>
      </dsp:txBody>
      <dsp:txXfrm>
        <a:off x="2407677" y="1595286"/>
        <a:ext cx="1955334" cy="720000"/>
      </dsp:txXfrm>
    </dsp:sp>
    <dsp:sp modelId="{AC5D3BC9-2E3D-48D3-A44E-90F63C73B5E1}">
      <dsp:nvSpPr>
        <dsp:cNvPr id="0" name=""/>
        <dsp:cNvSpPr/>
      </dsp:nvSpPr>
      <dsp:spPr>
        <a:xfrm>
          <a:off x="5242911" y="408222"/>
          <a:ext cx="879900" cy="8799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92DF03-8C14-464E-A8A6-715545760430}">
      <dsp:nvSpPr>
        <dsp:cNvPr id="0" name=""/>
        <dsp:cNvSpPr/>
      </dsp:nvSpPr>
      <dsp:spPr>
        <a:xfrm>
          <a:off x="4705194" y="1595286"/>
          <a:ext cx="19553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Definition of Ready (DoR)</a:t>
          </a:r>
          <a:endParaRPr lang="en-US" sz="1800" kern="1200"/>
        </a:p>
      </dsp:txBody>
      <dsp:txXfrm>
        <a:off x="4705194" y="1595286"/>
        <a:ext cx="1955334" cy="720000"/>
      </dsp:txXfrm>
    </dsp:sp>
    <dsp:sp modelId="{DC3D9E8B-7725-49F5-AF8B-94F9362D4E42}">
      <dsp:nvSpPr>
        <dsp:cNvPr id="0" name=""/>
        <dsp:cNvSpPr/>
      </dsp:nvSpPr>
      <dsp:spPr>
        <a:xfrm>
          <a:off x="1796635" y="2751994"/>
          <a:ext cx="879900" cy="8799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6DD6F5-A4F3-4E8F-9019-10432D019332}">
      <dsp:nvSpPr>
        <dsp:cNvPr id="0" name=""/>
        <dsp:cNvSpPr/>
      </dsp:nvSpPr>
      <dsp:spPr>
        <a:xfrm>
          <a:off x="1258918" y="3991184"/>
          <a:ext cx="19553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What is the sprint backlog</a:t>
          </a:r>
          <a:endParaRPr lang="en-US" sz="1800" kern="1200"/>
        </a:p>
      </dsp:txBody>
      <dsp:txXfrm>
        <a:off x="1258918" y="3991184"/>
        <a:ext cx="1955334" cy="720000"/>
      </dsp:txXfrm>
    </dsp:sp>
    <dsp:sp modelId="{5E468A1A-9AA4-4A91-AAEB-E820A70AC228}">
      <dsp:nvSpPr>
        <dsp:cNvPr id="0" name=""/>
        <dsp:cNvSpPr/>
      </dsp:nvSpPr>
      <dsp:spPr>
        <a:xfrm>
          <a:off x="4094152" y="2804120"/>
          <a:ext cx="879900" cy="8799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C7E147-4EA3-4058-AD82-FCAB3D8CDFF1}">
      <dsp:nvSpPr>
        <dsp:cNvPr id="0" name=""/>
        <dsp:cNvSpPr/>
      </dsp:nvSpPr>
      <dsp:spPr>
        <a:xfrm>
          <a:off x="3556435" y="3991184"/>
          <a:ext cx="19553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GB" sz="1800" kern="1200"/>
            <a:t>Definition of Done (DoD)</a:t>
          </a:r>
          <a:endParaRPr lang="en-US" sz="1800" kern="1200"/>
        </a:p>
      </dsp:txBody>
      <dsp:txXfrm>
        <a:off x="3556435" y="3991184"/>
        <a:ext cx="1955334"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EA139-80C2-4CF8-A8D3-9B14BF41C5E6}">
      <dsp:nvSpPr>
        <dsp:cNvPr id="0" name=""/>
        <dsp:cNvSpPr/>
      </dsp:nvSpPr>
      <dsp:spPr>
        <a:xfrm>
          <a:off x="0" y="1087"/>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b="1" kern="1200" dirty="0"/>
            <a:t>Requirements not well understood</a:t>
          </a:r>
          <a:endParaRPr lang="en-US" sz="2500" b="1" kern="1200" dirty="0"/>
        </a:p>
      </dsp:txBody>
      <dsp:txXfrm>
        <a:off x="29271" y="30358"/>
        <a:ext cx="11377073" cy="541083"/>
      </dsp:txXfrm>
    </dsp:sp>
    <dsp:sp modelId="{E4475799-DD1C-4781-886A-977652433D60}">
      <dsp:nvSpPr>
        <dsp:cNvPr id="0" name=""/>
        <dsp:cNvSpPr/>
      </dsp:nvSpPr>
      <dsp:spPr>
        <a:xfrm>
          <a:off x="0" y="672712"/>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	Difficult to define and express what is needed</a:t>
          </a:r>
          <a:endParaRPr lang="en-US" sz="2500" kern="1200" dirty="0"/>
        </a:p>
      </dsp:txBody>
      <dsp:txXfrm>
        <a:off x="29271" y="701983"/>
        <a:ext cx="11377073" cy="541083"/>
      </dsp:txXfrm>
    </dsp:sp>
    <dsp:sp modelId="{5A727F43-36EC-4AF6-8685-3AE6C3BEA18E}">
      <dsp:nvSpPr>
        <dsp:cNvPr id="0" name=""/>
        <dsp:cNvSpPr/>
      </dsp:nvSpPr>
      <dsp:spPr>
        <a:xfrm>
          <a:off x="0" y="1344337"/>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	Iterations uncover understanding</a:t>
          </a:r>
          <a:endParaRPr lang="en-US" sz="2500" kern="1200" dirty="0"/>
        </a:p>
      </dsp:txBody>
      <dsp:txXfrm>
        <a:off x="29271" y="1373608"/>
        <a:ext cx="11377073" cy="541083"/>
      </dsp:txXfrm>
    </dsp:sp>
    <dsp:sp modelId="{B594CFB4-7777-4D9A-99C0-E01A60EEC808}">
      <dsp:nvSpPr>
        <dsp:cNvPr id="0" name=""/>
        <dsp:cNvSpPr/>
      </dsp:nvSpPr>
      <dsp:spPr>
        <a:xfrm>
          <a:off x="0" y="2015962"/>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	Demo working software to gather feedback</a:t>
          </a:r>
          <a:endParaRPr lang="en-US" sz="2500" kern="1200" dirty="0"/>
        </a:p>
      </dsp:txBody>
      <dsp:txXfrm>
        <a:off x="29271" y="2045233"/>
        <a:ext cx="11377073" cy="541083"/>
      </dsp:txXfrm>
    </dsp:sp>
    <dsp:sp modelId="{4A6625F9-F7CA-46C1-B9FC-51B761C97DE7}">
      <dsp:nvSpPr>
        <dsp:cNvPr id="0" name=""/>
        <dsp:cNvSpPr/>
      </dsp:nvSpPr>
      <dsp:spPr>
        <a:xfrm>
          <a:off x="0" y="2687587"/>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b="1" kern="1200" dirty="0"/>
            <a:t>Early delivery more important than completeness</a:t>
          </a:r>
          <a:endParaRPr lang="en-US" sz="2500" b="1" kern="1200" dirty="0"/>
        </a:p>
      </dsp:txBody>
      <dsp:txXfrm>
        <a:off x="29271" y="2716858"/>
        <a:ext cx="11377073" cy="541083"/>
      </dsp:txXfrm>
    </dsp:sp>
    <dsp:sp modelId="{E021F022-ABF8-4FBE-9CF1-D08FFC5C847E}">
      <dsp:nvSpPr>
        <dsp:cNvPr id="0" name=""/>
        <dsp:cNvSpPr/>
      </dsp:nvSpPr>
      <dsp:spPr>
        <a:xfrm>
          <a:off x="0" y="3359212"/>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	Early benefits – Justify funding £</a:t>
          </a:r>
          <a:endParaRPr lang="en-US" sz="2500" kern="1200" dirty="0"/>
        </a:p>
      </dsp:txBody>
      <dsp:txXfrm>
        <a:off x="29271" y="3388483"/>
        <a:ext cx="11377073" cy="541083"/>
      </dsp:txXfrm>
    </dsp:sp>
    <dsp:sp modelId="{8B059041-9FDA-459C-AF0A-E3963B79274D}">
      <dsp:nvSpPr>
        <dsp:cNvPr id="0" name=""/>
        <dsp:cNvSpPr/>
      </dsp:nvSpPr>
      <dsp:spPr>
        <a:xfrm>
          <a:off x="0" y="4030837"/>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kern="1200" dirty="0"/>
            <a:t>	Quick to market – High value features first</a:t>
          </a:r>
          <a:endParaRPr lang="en-US" sz="2500" kern="1200" dirty="0"/>
        </a:p>
      </dsp:txBody>
      <dsp:txXfrm>
        <a:off x="29271" y="4060108"/>
        <a:ext cx="11377073" cy="541083"/>
      </dsp:txXfrm>
    </dsp:sp>
    <dsp:sp modelId="{B9450BC7-EA09-475C-9EE8-C3FE09723FF8}">
      <dsp:nvSpPr>
        <dsp:cNvPr id="0" name=""/>
        <dsp:cNvSpPr/>
      </dsp:nvSpPr>
      <dsp:spPr>
        <a:xfrm>
          <a:off x="0" y="4702462"/>
          <a:ext cx="11435615" cy="599625"/>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GB" sz="2500" b="1" kern="1200" dirty="0"/>
            <a:t>High business/technical risk. </a:t>
          </a:r>
          <a:endParaRPr lang="en-US" sz="2500" b="1" kern="1200" dirty="0"/>
        </a:p>
      </dsp:txBody>
      <dsp:txXfrm>
        <a:off x="29271" y="4731733"/>
        <a:ext cx="11377073" cy="5410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3A90F-24A8-4C36-B47C-E2EBEE10DB57}">
      <dsp:nvSpPr>
        <dsp:cNvPr id="0" name=""/>
        <dsp:cNvSpPr/>
      </dsp:nvSpPr>
      <dsp:spPr>
        <a:xfrm>
          <a:off x="145785" y="1027883"/>
          <a:ext cx="839701" cy="8397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ABE66D-B10B-4C82-935D-834A4A7B1BE6}">
      <dsp:nvSpPr>
        <dsp:cNvPr id="0" name=""/>
        <dsp:cNvSpPr/>
      </dsp:nvSpPr>
      <dsp:spPr>
        <a:xfrm>
          <a:off x="322122" y="1204221"/>
          <a:ext cx="487026" cy="4870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E91D97-6662-4B98-A833-853C84DA26CA}">
      <dsp:nvSpPr>
        <dsp:cNvPr id="0" name=""/>
        <dsp:cNvSpPr/>
      </dsp:nvSpPr>
      <dsp:spPr>
        <a:xfrm>
          <a:off x="1165422" y="1027883"/>
          <a:ext cx="1979296" cy="839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i="0" kern="1200" dirty="0"/>
            <a:t>Individuals and interactions over </a:t>
          </a:r>
          <a:r>
            <a:rPr lang="en-GB" sz="1300" b="1" i="0" kern="1200" dirty="0">
              <a:solidFill>
                <a:srgbClr val="FF0000"/>
              </a:solidFill>
            </a:rPr>
            <a:t>processes and tools</a:t>
          </a:r>
          <a:endParaRPr lang="en-US" sz="1300" b="1" kern="1200" dirty="0">
            <a:solidFill>
              <a:srgbClr val="FF0000"/>
            </a:solidFill>
          </a:endParaRPr>
        </a:p>
      </dsp:txBody>
      <dsp:txXfrm>
        <a:off x="1165422" y="1027883"/>
        <a:ext cx="1979296" cy="839701"/>
      </dsp:txXfrm>
    </dsp:sp>
    <dsp:sp modelId="{6D414192-B745-43B3-A0F6-C733F685112A}">
      <dsp:nvSpPr>
        <dsp:cNvPr id="0" name=""/>
        <dsp:cNvSpPr/>
      </dsp:nvSpPr>
      <dsp:spPr>
        <a:xfrm>
          <a:off x="3489596" y="1027883"/>
          <a:ext cx="839701" cy="8397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373AB5-5265-4551-84C2-7DBDAE0A3030}">
      <dsp:nvSpPr>
        <dsp:cNvPr id="0" name=""/>
        <dsp:cNvSpPr/>
      </dsp:nvSpPr>
      <dsp:spPr>
        <a:xfrm>
          <a:off x="3665934" y="1204221"/>
          <a:ext cx="487026" cy="4870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493F13-9379-4BE8-B4A5-66A85CAF037E}">
      <dsp:nvSpPr>
        <dsp:cNvPr id="0" name=""/>
        <dsp:cNvSpPr/>
      </dsp:nvSpPr>
      <dsp:spPr>
        <a:xfrm>
          <a:off x="4509234" y="1027883"/>
          <a:ext cx="1979296" cy="839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i="0" kern="1200" dirty="0"/>
            <a:t>Working software over </a:t>
          </a:r>
          <a:r>
            <a:rPr lang="en-GB" sz="1300" b="1" i="0" kern="1200" dirty="0">
              <a:solidFill>
                <a:srgbClr val="FF0000"/>
              </a:solidFill>
            </a:rPr>
            <a:t>comprehensive documentation</a:t>
          </a:r>
          <a:endParaRPr lang="en-US" sz="1300" b="1" kern="1200" dirty="0">
            <a:solidFill>
              <a:srgbClr val="FF0000"/>
            </a:solidFill>
          </a:endParaRPr>
        </a:p>
      </dsp:txBody>
      <dsp:txXfrm>
        <a:off x="4509234" y="1027883"/>
        <a:ext cx="1979296" cy="839701"/>
      </dsp:txXfrm>
    </dsp:sp>
    <dsp:sp modelId="{AA5C6F99-F72C-4213-AD74-1A973684AF1D}">
      <dsp:nvSpPr>
        <dsp:cNvPr id="0" name=""/>
        <dsp:cNvSpPr/>
      </dsp:nvSpPr>
      <dsp:spPr>
        <a:xfrm>
          <a:off x="145785" y="2632620"/>
          <a:ext cx="839701" cy="8397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694674-C9F7-424F-9538-6B67337ECF56}">
      <dsp:nvSpPr>
        <dsp:cNvPr id="0" name=""/>
        <dsp:cNvSpPr/>
      </dsp:nvSpPr>
      <dsp:spPr>
        <a:xfrm>
          <a:off x="322122" y="2808957"/>
          <a:ext cx="487026" cy="4870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F4AEB28-3552-4331-90FC-23FFC70E6B23}">
      <dsp:nvSpPr>
        <dsp:cNvPr id="0" name=""/>
        <dsp:cNvSpPr/>
      </dsp:nvSpPr>
      <dsp:spPr>
        <a:xfrm>
          <a:off x="1165422" y="2632620"/>
          <a:ext cx="1979296" cy="839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i="0" kern="1200" dirty="0"/>
            <a:t>Customer collaboration over </a:t>
          </a:r>
          <a:r>
            <a:rPr lang="en-GB" sz="1300" b="1" i="0" kern="1200" dirty="0">
              <a:solidFill>
                <a:srgbClr val="FF0000"/>
              </a:solidFill>
            </a:rPr>
            <a:t>contract negotiation</a:t>
          </a:r>
          <a:endParaRPr lang="en-US" sz="1300" b="1" kern="1200" dirty="0">
            <a:solidFill>
              <a:srgbClr val="FF0000"/>
            </a:solidFill>
          </a:endParaRPr>
        </a:p>
      </dsp:txBody>
      <dsp:txXfrm>
        <a:off x="1165422" y="2632620"/>
        <a:ext cx="1979296" cy="839701"/>
      </dsp:txXfrm>
    </dsp:sp>
    <dsp:sp modelId="{7F178982-DE05-431A-ADC7-3B88A11D8396}">
      <dsp:nvSpPr>
        <dsp:cNvPr id="0" name=""/>
        <dsp:cNvSpPr/>
      </dsp:nvSpPr>
      <dsp:spPr>
        <a:xfrm>
          <a:off x="3489596" y="2632620"/>
          <a:ext cx="839701" cy="839701"/>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001258-6DF4-441D-928A-626DE1D2BAC0}">
      <dsp:nvSpPr>
        <dsp:cNvPr id="0" name=""/>
        <dsp:cNvSpPr/>
      </dsp:nvSpPr>
      <dsp:spPr>
        <a:xfrm>
          <a:off x="3665934" y="2808957"/>
          <a:ext cx="487026" cy="48702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E0CA3-B0EE-464B-9050-7730841D00C2}">
      <dsp:nvSpPr>
        <dsp:cNvPr id="0" name=""/>
        <dsp:cNvSpPr/>
      </dsp:nvSpPr>
      <dsp:spPr>
        <a:xfrm>
          <a:off x="4509234" y="2632620"/>
          <a:ext cx="1979296" cy="839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GB" sz="1300" b="1" i="0" kern="1200" dirty="0"/>
            <a:t>Responding to change over </a:t>
          </a:r>
          <a:br>
            <a:rPr lang="en-GB" sz="1300" b="1" i="0" kern="1200" dirty="0"/>
          </a:br>
          <a:r>
            <a:rPr lang="en-GB" sz="1300" b="1" i="0" kern="1200" dirty="0">
              <a:solidFill>
                <a:srgbClr val="FF0000"/>
              </a:solidFill>
            </a:rPr>
            <a:t>following a plan</a:t>
          </a:r>
          <a:endParaRPr lang="en-US" sz="1300" b="1" kern="1200" dirty="0">
            <a:solidFill>
              <a:srgbClr val="FF0000"/>
            </a:solidFill>
          </a:endParaRPr>
        </a:p>
      </dsp:txBody>
      <dsp:txXfrm>
        <a:off x="4509234" y="2632620"/>
        <a:ext cx="1979296" cy="83970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DAB686-E5B6-42C6-83AE-B3D83E87A0E6}">
      <dsp:nvSpPr>
        <dsp:cNvPr id="0" name=""/>
        <dsp:cNvSpPr/>
      </dsp:nvSpPr>
      <dsp:spPr>
        <a:xfrm rot="10800000">
          <a:off x="1519534" y="3136"/>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Our highest priority is to satisfy the customer through early and continuous delivery of valuable software</a:t>
          </a:r>
          <a:endParaRPr lang="en-US" sz="1500" kern="1200" dirty="0"/>
        </a:p>
      </dsp:txBody>
      <dsp:txXfrm rot="10800000">
        <a:off x="1707159" y="3136"/>
        <a:ext cx="5100254" cy="750499"/>
      </dsp:txXfrm>
    </dsp:sp>
    <dsp:sp modelId="{5F126E4C-8E81-4F16-B1BF-8D997D246E34}">
      <dsp:nvSpPr>
        <dsp:cNvPr id="0" name=""/>
        <dsp:cNvSpPr/>
      </dsp:nvSpPr>
      <dsp:spPr>
        <a:xfrm>
          <a:off x="1144284" y="3136"/>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15247A9-BEE9-4FC2-AA93-CFE573B21AFE}">
      <dsp:nvSpPr>
        <dsp:cNvPr id="0" name=""/>
        <dsp:cNvSpPr/>
      </dsp:nvSpPr>
      <dsp:spPr>
        <a:xfrm rot="10800000">
          <a:off x="1519534" y="977666"/>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Welcome changing requirements, even late in development. Agile processes harness change for the customer's competitive advantage</a:t>
          </a:r>
          <a:endParaRPr lang="en-US" sz="1500" kern="1200" dirty="0"/>
        </a:p>
      </dsp:txBody>
      <dsp:txXfrm rot="10800000">
        <a:off x="1707159" y="977666"/>
        <a:ext cx="5100254" cy="750499"/>
      </dsp:txXfrm>
    </dsp:sp>
    <dsp:sp modelId="{146B95BC-24BF-482C-AF23-7EB3C793CF2A}">
      <dsp:nvSpPr>
        <dsp:cNvPr id="0" name=""/>
        <dsp:cNvSpPr/>
      </dsp:nvSpPr>
      <dsp:spPr>
        <a:xfrm>
          <a:off x="1144284" y="977666"/>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165A9-D811-4DB1-8A43-C586FDF9D67A}">
      <dsp:nvSpPr>
        <dsp:cNvPr id="0" name=""/>
        <dsp:cNvSpPr/>
      </dsp:nvSpPr>
      <dsp:spPr>
        <a:xfrm rot="10800000">
          <a:off x="1519534" y="1952195"/>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Deliver working software frequently, from a couple of weeks to a couple of months, with a preference to the shorter timescale</a:t>
          </a:r>
          <a:endParaRPr lang="en-US" sz="1500" kern="1200" dirty="0"/>
        </a:p>
      </dsp:txBody>
      <dsp:txXfrm rot="10800000">
        <a:off x="1707159" y="1952195"/>
        <a:ext cx="5100254" cy="750499"/>
      </dsp:txXfrm>
    </dsp:sp>
    <dsp:sp modelId="{BE3AF05D-ED4D-4F84-974B-95EF700483A3}">
      <dsp:nvSpPr>
        <dsp:cNvPr id="0" name=""/>
        <dsp:cNvSpPr/>
      </dsp:nvSpPr>
      <dsp:spPr>
        <a:xfrm>
          <a:off x="1144284" y="1952195"/>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A1ECF6-C997-4640-8581-085ADF0C30FF}">
      <dsp:nvSpPr>
        <dsp:cNvPr id="0" name=""/>
        <dsp:cNvSpPr/>
      </dsp:nvSpPr>
      <dsp:spPr>
        <a:xfrm rot="10800000">
          <a:off x="1519534" y="2926725"/>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Business people and developers must work together daily throughout the project</a:t>
          </a:r>
          <a:endParaRPr lang="en-US" sz="1500" kern="1200" dirty="0"/>
        </a:p>
      </dsp:txBody>
      <dsp:txXfrm rot="10800000">
        <a:off x="1707159" y="2926725"/>
        <a:ext cx="5100254" cy="750499"/>
      </dsp:txXfrm>
    </dsp:sp>
    <dsp:sp modelId="{F859C094-29E8-4E09-9AA6-54A4E745F915}">
      <dsp:nvSpPr>
        <dsp:cNvPr id="0" name=""/>
        <dsp:cNvSpPr/>
      </dsp:nvSpPr>
      <dsp:spPr>
        <a:xfrm>
          <a:off x="1144284" y="2926725"/>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4A9F80-DAE5-4F13-9D58-FA6CAF52D674}">
      <dsp:nvSpPr>
        <dsp:cNvPr id="0" name=""/>
        <dsp:cNvSpPr/>
      </dsp:nvSpPr>
      <dsp:spPr>
        <a:xfrm rot="10800000">
          <a:off x="1519534" y="3901254"/>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Build projects around motivated individuals. Give them the environment and support they need, and trust them to get the job done</a:t>
          </a:r>
          <a:endParaRPr lang="en-US" sz="1500" kern="1200" dirty="0"/>
        </a:p>
      </dsp:txBody>
      <dsp:txXfrm rot="10800000">
        <a:off x="1707159" y="3901254"/>
        <a:ext cx="5100254" cy="750499"/>
      </dsp:txXfrm>
    </dsp:sp>
    <dsp:sp modelId="{0F5CA993-D321-45E8-ACE0-9EF11776FC12}">
      <dsp:nvSpPr>
        <dsp:cNvPr id="0" name=""/>
        <dsp:cNvSpPr/>
      </dsp:nvSpPr>
      <dsp:spPr>
        <a:xfrm>
          <a:off x="1144284" y="3901254"/>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E540AD2-114F-4FEC-A605-EEB81936F494}">
      <dsp:nvSpPr>
        <dsp:cNvPr id="0" name=""/>
        <dsp:cNvSpPr/>
      </dsp:nvSpPr>
      <dsp:spPr>
        <a:xfrm rot="10800000">
          <a:off x="1519534" y="4875784"/>
          <a:ext cx="5287879" cy="75049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950" tIns="57150" rIns="106680" bIns="57150" numCol="1" spcCol="1270" anchor="ctr" anchorCtr="0">
          <a:noAutofit/>
        </a:bodyPr>
        <a:lstStyle/>
        <a:p>
          <a:pPr marL="0" lvl="0" indent="0" algn="ctr" defTabSz="666750">
            <a:lnSpc>
              <a:spcPct val="90000"/>
            </a:lnSpc>
            <a:spcBef>
              <a:spcPct val="0"/>
            </a:spcBef>
            <a:spcAft>
              <a:spcPct val="35000"/>
            </a:spcAft>
            <a:buNone/>
          </a:pPr>
          <a:r>
            <a:rPr lang="en-GB" sz="1500" kern="1200" dirty="0"/>
            <a:t>The most efficient and effective method of conveying information to and within a development team is face-to-face conversation</a:t>
          </a:r>
          <a:endParaRPr lang="en-US" sz="1500" kern="1200" dirty="0"/>
        </a:p>
      </dsp:txBody>
      <dsp:txXfrm rot="10800000">
        <a:off x="1707159" y="4875784"/>
        <a:ext cx="5100254" cy="750499"/>
      </dsp:txXfrm>
    </dsp:sp>
    <dsp:sp modelId="{64E49AA5-128B-4786-80B6-B70581E6552B}">
      <dsp:nvSpPr>
        <dsp:cNvPr id="0" name=""/>
        <dsp:cNvSpPr/>
      </dsp:nvSpPr>
      <dsp:spPr>
        <a:xfrm>
          <a:off x="1144284" y="4875784"/>
          <a:ext cx="750499" cy="750499"/>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66079A-7581-4704-8ECA-343160C6FA37}">
      <dsp:nvSpPr>
        <dsp:cNvPr id="0" name=""/>
        <dsp:cNvSpPr/>
      </dsp:nvSpPr>
      <dsp:spPr>
        <a:xfrm rot="10800000">
          <a:off x="1599623" y="1765"/>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Working software is the primary measure of progress</a:t>
          </a:r>
          <a:endParaRPr lang="en-US" sz="1400" b="1" kern="1200" dirty="0"/>
        </a:p>
      </dsp:txBody>
      <dsp:txXfrm rot="10800000">
        <a:off x="1759708" y="1765"/>
        <a:ext cx="5555097" cy="640341"/>
      </dsp:txXfrm>
    </dsp:sp>
    <dsp:sp modelId="{F85BA0FD-EE8E-4D8A-BF15-7125916AF302}">
      <dsp:nvSpPr>
        <dsp:cNvPr id="0" name=""/>
        <dsp:cNvSpPr/>
      </dsp:nvSpPr>
      <dsp:spPr>
        <a:xfrm>
          <a:off x="1279453" y="1765"/>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04C49C-A0E0-403A-A5F2-D528712F3CAB}">
      <dsp:nvSpPr>
        <dsp:cNvPr id="0" name=""/>
        <dsp:cNvSpPr/>
      </dsp:nvSpPr>
      <dsp:spPr>
        <a:xfrm rot="10800000">
          <a:off x="1599623" y="833253"/>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Agile processes promote sustainable development. </a:t>
          </a:r>
          <a:br>
            <a:rPr lang="en-GB" sz="1400" b="1" kern="1200" dirty="0"/>
          </a:br>
          <a:r>
            <a:rPr lang="en-GB" sz="1400" b="1" kern="1200" dirty="0"/>
            <a:t>The sponsors, developers, and users should be able to maintain a constant pace indefinitely</a:t>
          </a:r>
          <a:endParaRPr lang="en-US" sz="1400" b="1" kern="1200" dirty="0"/>
        </a:p>
      </dsp:txBody>
      <dsp:txXfrm rot="10800000">
        <a:off x="1759708" y="833253"/>
        <a:ext cx="5555097" cy="640341"/>
      </dsp:txXfrm>
    </dsp:sp>
    <dsp:sp modelId="{82624D7F-FA74-4555-862A-3CDF4557C323}">
      <dsp:nvSpPr>
        <dsp:cNvPr id="0" name=""/>
        <dsp:cNvSpPr/>
      </dsp:nvSpPr>
      <dsp:spPr>
        <a:xfrm>
          <a:off x="1279453" y="833253"/>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83132D-2A30-496F-A6B8-045CCFACC1B1}">
      <dsp:nvSpPr>
        <dsp:cNvPr id="0" name=""/>
        <dsp:cNvSpPr/>
      </dsp:nvSpPr>
      <dsp:spPr>
        <a:xfrm rot="10800000">
          <a:off x="1599623" y="1664742"/>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Continuous attention to technical excellence and good design enhances agility</a:t>
          </a:r>
          <a:endParaRPr lang="en-US" sz="1400" b="1" kern="1200" dirty="0"/>
        </a:p>
      </dsp:txBody>
      <dsp:txXfrm rot="10800000">
        <a:off x="1759708" y="1664742"/>
        <a:ext cx="5555097" cy="640341"/>
      </dsp:txXfrm>
    </dsp:sp>
    <dsp:sp modelId="{43B7CB1C-6C55-462B-A140-EBB4107694A9}">
      <dsp:nvSpPr>
        <dsp:cNvPr id="0" name=""/>
        <dsp:cNvSpPr/>
      </dsp:nvSpPr>
      <dsp:spPr>
        <a:xfrm>
          <a:off x="1279453" y="1664742"/>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8D8F24-2EB8-4487-95E5-89D0EF186542}">
      <dsp:nvSpPr>
        <dsp:cNvPr id="0" name=""/>
        <dsp:cNvSpPr/>
      </dsp:nvSpPr>
      <dsp:spPr>
        <a:xfrm rot="10800000">
          <a:off x="1599623" y="2496230"/>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Simplicity – the art of maximising the amount of work not done – is essential</a:t>
          </a:r>
          <a:endParaRPr lang="en-US" sz="1400" b="1" kern="1200" dirty="0"/>
        </a:p>
      </dsp:txBody>
      <dsp:txXfrm rot="10800000">
        <a:off x="1759708" y="2496230"/>
        <a:ext cx="5555097" cy="640341"/>
      </dsp:txXfrm>
    </dsp:sp>
    <dsp:sp modelId="{74A8D4EC-B430-4701-8DB1-C8AB8B93E3E9}">
      <dsp:nvSpPr>
        <dsp:cNvPr id="0" name=""/>
        <dsp:cNvSpPr/>
      </dsp:nvSpPr>
      <dsp:spPr>
        <a:xfrm>
          <a:off x="1279453" y="2496230"/>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40E133-82E9-4CD6-96D0-0C602A36B96A}">
      <dsp:nvSpPr>
        <dsp:cNvPr id="0" name=""/>
        <dsp:cNvSpPr/>
      </dsp:nvSpPr>
      <dsp:spPr>
        <a:xfrm rot="10800000">
          <a:off x="1599623" y="3327718"/>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The best architectures, requirements, and designs emerge  from self-organising teams</a:t>
          </a:r>
          <a:endParaRPr lang="en-US" sz="1400" b="1" kern="1200" dirty="0"/>
        </a:p>
      </dsp:txBody>
      <dsp:txXfrm rot="10800000">
        <a:off x="1759708" y="3327718"/>
        <a:ext cx="5555097" cy="640341"/>
      </dsp:txXfrm>
    </dsp:sp>
    <dsp:sp modelId="{FD61739E-4872-4CF6-A771-B3C16CBB18DD}">
      <dsp:nvSpPr>
        <dsp:cNvPr id="0" name=""/>
        <dsp:cNvSpPr/>
      </dsp:nvSpPr>
      <dsp:spPr>
        <a:xfrm>
          <a:off x="1279453" y="3327718"/>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FDEDBD-D492-426D-8708-A004AB1E1088}">
      <dsp:nvSpPr>
        <dsp:cNvPr id="0" name=""/>
        <dsp:cNvSpPr/>
      </dsp:nvSpPr>
      <dsp:spPr>
        <a:xfrm rot="10800000">
          <a:off x="1599623" y="4159207"/>
          <a:ext cx="5715182" cy="640341"/>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2373" tIns="53340" rIns="99568" bIns="53340" numCol="1" spcCol="1270" anchor="ctr" anchorCtr="0">
          <a:noAutofit/>
        </a:bodyPr>
        <a:lstStyle/>
        <a:p>
          <a:pPr marL="0" lvl="0" indent="0" algn="ctr" defTabSz="622300">
            <a:lnSpc>
              <a:spcPct val="90000"/>
            </a:lnSpc>
            <a:spcBef>
              <a:spcPct val="0"/>
            </a:spcBef>
            <a:spcAft>
              <a:spcPct val="35000"/>
            </a:spcAft>
            <a:buNone/>
          </a:pPr>
          <a:r>
            <a:rPr lang="en-GB" sz="1400" b="1" kern="1200" dirty="0"/>
            <a:t>At regular intervals, the team reflects on how to become more effective, then tunes and adjusts its behaviour accordingly</a:t>
          </a:r>
          <a:endParaRPr lang="en-US" sz="1400" b="1" kern="1200" dirty="0"/>
        </a:p>
      </dsp:txBody>
      <dsp:txXfrm rot="10800000">
        <a:off x="1759708" y="4159207"/>
        <a:ext cx="5555097" cy="640341"/>
      </dsp:txXfrm>
    </dsp:sp>
    <dsp:sp modelId="{F70CD841-6634-4948-B536-CE3B6438BECD}">
      <dsp:nvSpPr>
        <dsp:cNvPr id="0" name=""/>
        <dsp:cNvSpPr/>
      </dsp:nvSpPr>
      <dsp:spPr>
        <a:xfrm>
          <a:off x="1279453" y="4159207"/>
          <a:ext cx="640341" cy="640341"/>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782EF4-6BED-4674-AC10-C5A520749C8F}">
      <dsp:nvSpPr>
        <dsp:cNvPr id="0" name=""/>
        <dsp:cNvSpPr/>
      </dsp:nvSpPr>
      <dsp:spPr>
        <a:xfrm>
          <a:off x="21358" y="2076"/>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Discussion over documentation</a:t>
          </a:r>
          <a:endParaRPr lang="en-US" sz="2400" kern="1200" dirty="0"/>
        </a:p>
      </dsp:txBody>
      <dsp:txXfrm>
        <a:off x="21358" y="2076"/>
        <a:ext cx="2649511" cy="1589706"/>
      </dsp:txXfrm>
    </dsp:sp>
    <dsp:sp modelId="{9AE62875-EB80-4EA6-A1C7-6AF6F03D34D3}">
      <dsp:nvSpPr>
        <dsp:cNvPr id="0" name=""/>
        <dsp:cNvSpPr/>
      </dsp:nvSpPr>
      <dsp:spPr>
        <a:xfrm>
          <a:off x="2935820" y="2076"/>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Small steps done often</a:t>
          </a:r>
          <a:endParaRPr lang="en-US" sz="2400" kern="1200" dirty="0"/>
        </a:p>
      </dsp:txBody>
      <dsp:txXfrm>
        <a:off x="2935820" y="2076"/>
        <a:ext cx="2649511" cy="1589706"/>
      </dsp:txXfrm>
    </dsp:sp>
    <dsp:sp modelId="{DCDC43DE-B9E3-49A1-A2DA-327C35934B19}">
      <dsp:nvSpPr>
        <dsp:cNvPr id="0" name=""/>
        <dsp:cNvSpPr/>
      </dsp:nvSpPr>
      <dsp:spPr>
        <a:xfrm>
          <a:off x="5850283" y="2076"/>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Encourages change</a:t>
          </a:r>
          <a:endParaRPr lang="en-US" sz="2400" kern="1200"/>
        </a:p>
      </dsp:txBody>
      <dsp:txXfrm>
        <a:off x="5850283" y="2076"/>
        <a:ext cx="2649511" cy="1589706"/>
      </dsp:txXfrm>
    </dsp:sp>
    <dsp:sp modelId="{B2E65998-8A27-4BF2-936A-3C282F5AD81E}">
      <dsp:nvSpPr>
        <dsp:cNvPr id="0" name=""/>
        <dsp:cNvSpPr/>
      </dsp:nvSpPr>
      <dsp:spPr>
        <a:xfrm>
          <a:off x="8764745" y="2076"/>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People act autonomously</a:t>
          </a:r>
          <a:endParaRPr lang="en-US" sz="2400" kern="1200"/>
        </a:p>
      </dsp:txBody>
      <dsp:txXfrm>
        <a:off x="8764745" y="2076"/>
        <a:ext cx="2649511" cy="1589706"/>
      </dsp:txXfrm>
    </dsp:sp>
    <dsp:sp modelId="{9689F20B-A78B-4765-8D8C-86B0FC804F0B}">
      <dsp:nvSpPr>
        <dsp:cNvPr id="0" name=""/>
        <dsp:cNvSpPr/>
      </dsp:nvSpPr>
      <dsp:spPr>
        <a:xfrm>
          <a:off x="21358" y="1856734"/>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No silo mentality</a:t>
          </a:r>
          <a:endParaRPr lang="en-US" sz="2400" kern="1200" dirty="0"/>
        </a:p>
      </dsp:txBody>
      <dsp:txXfrm>
        <a:off x="21358" y="1856734"/>
        <a:ext cx="2649511" cy="1589706"/>
      </dsp:txXfrm>
    </dsp:sp>
    <dsp:sp modelId="{76964A28-7E7C-4CD0-943F-75C04F45B20E}">
      <dsp:nvSpPr>
        <dsp:cNvPr id="0" name=""/>
        <dsp:cNvSpPr/>
      </dsp:nvSpPr>
      <dsp:spPr>
        <a:xfrm>
          <a:off x="2935820" y="1856734"/>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Welcome reviews</a:t>
          </a:r>
          <a:endParaRPr lang="en-US" sz="2400" kern="1200" dirty="0"/>
        </a:p>
      </dsp:txBody>
      <dsp:txXfrm>
        <a:off x="2935820" y="1856734"/>
        <a:ext cx="2649511" cy="1589706"/>
      </dsp:txXfrm>
    </dsp:sp>
    <dsp:sp modelId="{E59782D3-E669-4D0B-A8F1-02C2B172E8D5}">
      <dsp:nvSpPr>
        <dsp:cNvPr id="0" name=""/>
        <dsp:cNvSpPr/>
      </dsp:nvSpPr>
      <dsp:spPr>
        <a:xfrm>
          <a:off x="5850283" y="1856734"/>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Encourage teamwork</a:t>
          </a:r>
          <a:endParaRPr lang="en-US" sz="2400" kern="1200" dirty="0"/>
        </a:p>
      </dsp:txBody>
      <dsp:txXfrm>
        <a:off x="5850283" y="1856734"/>
        <a:ext cx="2649511" cy="1589706"/>
      </dsp:txXfrm>
    </dsp:sp>
    <dsp:sp modelId="{79595CB8-914D-40D9-9000-95428979BC30}">
      <dsp:nvSpPr>
        <dsp:cNvPr id="0" name=""/>
        <dsp:cNvSpPr/>
      </dsp:nvSpPr>
      <dsp:spPr>
        <a:xfrm>
          <a:off x="8764745" y="1856734"/>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Trust people to do their job</a:t>
          </a:r>
          <a:endParaRPr lang="en-US" sz="2400" kern="1200"/>
        </a:p>
      </dsp:txBody>
      <dsp:txXfrm>
        <a:off x="8764745" y="1856734"/>
        <a:ext cx="2649511" cy="1589706"/>
      </dsp:txXfrm>
    </dsp:sp>
    <dsp:sp modelId="{C0802635-5F3F-4F90-A3C2-7323B481183A}">
      <dsp:nvSpPr>
        <dsp:cNvPr id="0" name=""/>
        <dsp:cNvSpPr/>
      </dsp:nvSpPr>
      <dsp:spPr>
        <a:xfrm>
          <a:off x="1478589" y="3711392"/>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Communicate best practices</a:t>
          </a:r>
          <a:endParaRPr lang="en-US" sz="2400" kern="1200" dirty="0"/>
        </a:p>
      </dsp:txBody>
      <dsp:txXfrm>
        <a:off x="1478589" y="3711392"/>
        <a:ext cx="2649511" cy="1589706"/>
      </dsp:txXfrm>
    </dsp:sp>
    <dsp:sp modelId="{1F9A8D0E-E6E9-44D3-9932-4E0F88C6E7F9}">
      <dsp:nvSpPr>
        <dsp:cNvPr id="0" name=""/>
        <dsp:cNvSpPr/>
      </dsp:nvSpPr>
      <dsp:spPr>
        <a:xfrm>
          <a:off x="4393051" y="3711392"/>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a:t>Fail fast and adjust quickly!</a:t>
          </a:r>
          <a:endParaRPr lang="en-US" sz="2400" kern="1200"/>
        </a:p>
      </dsp:txBody>
      <dsp:txXfrm>
        <a:off x="4393051" y="3711392"/>
        <a:ext cx="2649511" cy="1589706"/>
      </dsp:txXfrm>
    </dsp:sp>
    <dsp:sp modelId="{151A6BB9-5F97-47B4-AC5C-5B857556397C}">
      <dsp:nvSpPr>
        <dsp:cNvPr id="0" name=""/>
        <dsp:cNvSpPr/>
      </dsp:nvSpPr>
      <dsp:spPr>
        <a:xfrm>
          <a:off x="7307514" y="3711392"/>
          <a:ext cx="2649511" cy="1589706"/>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Regular demonstration of results</a:t>
          </a:r>
          <a:br>
            <a:rPr lang="en-GB" sz="2400" kern="1200" dirty="0"/>
          </a:br>
          <a:r>
            <a:rPr lang="en-GB" sz="2400" kern="1200" dirty="0"/>
            <a:t> </a:t>
          </a:r>
          <a:endParaRPr lang="en-US" sz="2400" kern="1200" dirty="0"/>
        </a:p>
      </dsp:txBody>
      <dsp:txXfrm>
        <a:off x="7307514" y="3711392"/>
        <a:ext cx="2649511" cy="158970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BB59C-DD59-4CA9-AC96-77A140CA79EA}">
      <dsp:nvSpPr>
        <dsp:cNvPr id="0" name=""/>
        <dsp:cNvSpPr/>
      </dsp:nvSpPr>
      <dsp:spPr>
        <a:xfrm>
          <a:off x="212028" y="1239229"/>
          <a:ext cx="7676372" cy="11701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GB" sz="1800" kern="1200" dirty="0"/>
            <a:t>The Scrum framework gets its name from Rugby</a:t>
          </a:r>
          <a:br>
            <a:rPr lang="en-GB" sz="1800" kern="1200" dirty="0"/>
          </a:br>
          <a:r>
            <a:rPr lang="en-GB" sz="1800" kern="1200" dirty="0"/>
            <a:t>In Rugby, the individual players work as a single unit to move.</a:t>
          </a:r>
          <a:endParaRPr lang="en-US" sz="1800" kern="1200" dirty="0"/>
        </a:p>
      </dsp:txBody>
      <dsp:txXfrm>
        <a:off x="269151" y="1296352"/>
        <a:ext cx="7562126" cy="1055914"/>
      </dsp:txXfrm>
    </dsp:sp>
    <dsp:sp modelId="{DE81AA6B-AEB4-46AB-BE10-BB8DD04E91DE}">
      <dsp:nvSpPr>
        <dsp:cNvPr id="0" name=""/>
        <dsp:cNvSpPr/>
      </dsp:nvSpPr>
      <dsp:spPr>
        <a:xfrm>
          <a:off x="0" y="2540226"/>
          <a:ext cx="8100430" cy="2287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7189" tIns="35560" rIns="199136" bIns="35560" numCol="1" spcCol="1270" anchor="t" anchorCtr="0">
          <a:noAutofit/>
        </a:bodyPr>
        <a:lstStyle/>
        <a:p>
          <a:pPr marL="285750" lvl="1" indent="-285750" algn="l" defTabSz="1244600">
            <a:lnSpc>
              <a:spcPct val="90000"/>
            </a:lnSpc>
            <a:spcBef>
              <a:spcPct val="0"/>
            </a:spcBef>
            <a:spcAft>
              <a:spcPct val="20000"/>
            </a:spcAft>
            <a:buChar char="•"/>
          </a:pPr>
          <a:endParaRPr lang="en-US" sz="2800" kern="1200" dirty="0"/>
        </a:p>
        <a:p>
          <a:pPr marL="228600" lvl="1" indent="-228600" algn="l" defTabSz="889000">
            <a:lnSpc>
              <a:spcPct val="90000"/>
            </a:lnSpc>
            <a:spcBef>
              <a:spcPct val="0"/>
            </a:spcBef>
            <a:spcAft>
              <a:spcPct val="20000"/>
            </a:spcAft>
            <a:buChar char="•"/>
          </a:pPr>
          <a:r>
            <a:rPr lang="en-GB" sz="2000" kern="1200" dirty="0"/>
            <a:t>Is repetitive and will produce a runnable result at the end of every sprint which is  ‘shippable’; not half-broken</a:t>
          </a:r>
          <a:br>
            <a:rPr lang="en-GB" sz="2000" kern="1200" dirty="0"/>
          </a:br>
          <a:r>
            <a:rPr lang="en-GB" sz="2000" kern="1200" dirty="0"/>
            <a:t> </a:t>
          </a:r>
          <a:endParaRPr lang="en-US" sz="2000" kern="1200" dirty="0"/>
        </a:p>
        <a:p>
          <a:pPr marL="228600" lvl="1" indent="-228600" algn="l" defTabSz="889000">
            <a:lnSpc>
              <a:spcPct val="90000"/>
            </a:lnSpc>
            <a:spcBef>
              <a:spcPct val="0"/>
            </a:spcBef>
            <a:spcAft>
              <a:spcPct val="20000"/>
            </a:spcAft>
            <a:buChar char="•"/>
          </a:pPr>
          <a:r>
            <a:rPr lang="en-GB" sz="2000" kern="1200" dirty="0"/>
            <a:t>The code will add functionality to what was there previously, therefore adding value. </a:t>
          </a:r>
          <a:br>
            <a:rPr lang="en-GB" sz="2000" kern="1200" dirty="0"/>
          </a:br>
          <a:endParaRPr lang="en-US" sz="2000" kern="1200" dirty="0"/>
        </a:p>
      </dsp:txBody>
      <dsp:txXfrm>
        <a:off x="0" y="2540226"/>
        <a:ext cx="8100430" cy="22873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2879725" cy="49053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763964" y="1"/>
            <a:ext cx="2879725" cy="490538"/>
          </a:xfrm>
          <a:prstGeom prst="rect">
            <a:avLst/>
          </a:prstGeom>
        </p:spPr>
        <p:txBody>
          <a:bodyPr vert="horz" lIns="91440" tIns="45720" rIns="91440" bIns="45720" rtlCol="0"/>
          <a:lstStyle>
            <a:lvl1pPr algn="r">
              <a:defRPr sz="1200"/>
            </a:lvl1pPr>
          </a:lstStyle>
          <a:p>
            <a:fld id="{86D088FE-3E68-47FE-8BA4-634CD34BABBC}" type="datetimeFigureOut">
              <a:rPr lang="en-GB" smtClean="0"/>
              <a:t>10/04/2025</a:t>
            </a:fld>
            <a:endParaRPr lang="en-GB"/>
          </a:p>
        </p:txBody>
      </p:sp>
      <p:sp>
        <p:nvSpPr>
          <p:cNvPr id="4" name="Footer Placeholder 3"/>
          <p:cNvSpPr>
            <a:spLocks noGrp="1"/>
          </p:cNvSpPr>
          <p:nvPr>
            <p:ph type="ftr" sz="quarter" idx="2"/>
          </p:nvPr>
        </p:nvSpPr>
        <p:spPr>
          <a:xfrm>
            <a:off x="1" y="9285289"/>
            <a:ext cx="2879725" cy="490536"/>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763964" y="9285289"/>
            <a:ext cx="2879725" cy="490536"/>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879619" cy="490489"/>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764119" y="0"/>
            <a:ext cx="2879619" cy="490489"/>
          </a:xfrm>
          <a:prstGeom prst="rect">
            <a:avLst/>
          </a:prstGeom>
        </p:spPr>
        <p:txBody>
          <a:bodyPr vert="horz" lIns="91440" tIns="45720" rIns="91440" bIns="45720" rtlCol="0"/>
          <a:lstStyle>
            <a:lvl1pPr algn="r">
              <a:defRPr sz="1200"/>
            </a:lvl1pPr>
          </a:lstStyle>
          <a:p>
            <a:fld id="{1D6B66C6-1E92-0F4E-A300-9D4ED1F0C23F}" type="datetimeFigureOut">
              <a:rPr lang="en-GB" smtClean="0"/>
              <a:t>10/04/2025</a:t>
            </a:fld>
            <a:endParaRPr lang="en-GB"/>
          </a:p>
        </p:txBody>
      </p:sp>
      <p:sp>
        <p:nvSpPr>
          <p:cNvPr id="4" name="Slide Image Placeholder 3"/>
          <p:cNvSpPr>
            <a:spLocks noGrp="1" noRot="1" noChangeAspect="1"/>
          </p:cNvSpPr>
          <p:nvPr>
            <p:ph type="sldImg" idx="2"/>
          </p:nvPr>
        </p:nvSpPr>
        <p:spPr>
          <a:xfrm>
            <a:off x="388938" y="1220788"/>
            <a:ext cx="5867400" cy="3300412"/>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64528" y="4704617"/>
            <a:ext cx="5316220" cy="384923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9285339"/>
            <a:ext cx="2879619" cy="490488"/>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764119" y="9285339"/>
            <a:ext cx="2879619" cy="490488"/>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377" rtl="0" eaLnBrk="1" latinLnBrk="0" hangingPunct="1">
      <a:defRPr sz="1200" kern="1200">
        <a:solidFill>
          <a:schemeClr val="tx1"/>
        </a:solidFill>
        <a:latin typeface="+mn-lt"/>
        <a:ea typeface="+mn-ea"/>
        <a:cs typeface="+mn-cs"/>
      </a:defRPr>
    </a:lvl1pPr>
    <a:lvl2pPr marL="457189" algn="l" defTabSz="914377" rtl="0" eaLnBrk="1" latinLnBrk="0" hangingPunct="1">
      <a:defRPr sz="1200" kern="1200">
        <a:solidFill>
          <a:schemeClr val="tx1"/>
        </a:solidFill>
        <a:latin typeface="+mn-lt"/>
        <a:ea typeface="+mn-ea"/>
        <a:cs typeface="+mn-cs"/>
      </a:defRPr>
    </a:lvl2pPr>
    <a:lvl3pPr marL="914377" algn="l" defTabSz="914377" rtl="0" eaLnBrk="1" latinLnBrk="0" hangingPunct="1">
      <a:defRPr sz="1200" kern="1200">
        <a:solidFill>
          <a:schemeClr val="tx1"/>
        </a:solidFill>
        <a:latin typeface="+mn-lt"/>
        <a:ea typeface="+mn-ea"/>
        <a:cs typeface="+mn-cs"/>
      </a:defRPr>
    </a:lvl3pPr>
    <a:lvl4pPr marL="1371566" algn="l" defTabSz="914377" rtl="0" eaLnBrk="1" latinLnBrk="0" hangingPunct="1">
      <a:defRPr sz="1200" kern="1200">
        <a:solidFill>
          <a:schemeClr val="tx1"/>
        </a:solidFill>
        <a:latin typeface="+mn-lt"/>
        <a:ea typeface="+mn-ea"/>
        <a:cs typeface="+mn-cs"/>
      </a:defRPr>
    </a:lvl4pPr>
    <a:lvl5pPr marL="1828754" algn="l" defTabSz="914377" rtl="0" eaLnBrk="1" latinLnBrk="0" hangingPunct="1">
      <a:defRPr sz="1200" kern="1200">
        <a:solidFill>
          <a:schemeClr val="tx1"/>
        </a:solidFill>
        <a:latin typeface="+mn-lt"/>
        <a:ea typeface="+mn-ea"/>
        <a:cs typeface="+mn-cs"/>
      </a:defRPr>
    </a:lvl5pPr>
    <a:lvl6pPr marL="2285943" algn="l" defTabSz="914377" rtl="0" eaLnBrk="1" latinLnBrk="0" hangingPunct="1">
      <a:defRPr sz="1200" kern="1200">
        <a:solidFill>
          <a:schemeClr val="tx1"/>
        </a:solidFill>
        <a:latin typeface="+mn-lt"/>
        <a:ea typeface="+mn-ea"/>
        <a:cs typeface="+mn-cs"/>
      </a:defRPr>
    </a:lvl6pPr>
    <a:lvl7pPr marL="2743131" algn="l" defTabSz="914377" rtl="0" eaLnBrk="1" latinLnBrk="0" hangingPunct="1">
      <a:defRPr sz="1200" kern="1200">
        <a:solidFill>
          <a:schemeClr val="tx1"/>
        </a:solidFill>
        <a:latin typeface="+mn-lt"/>
        <a:ea typeface="+mn-ea"/>
        <a:cs typeface="+mn-cs"/>
      </a:defRPr>
    </a:lvl7pPr>
    <a:lvl8pPr marL="3200320" algn="l" defTabSz="914377" rtl="0" eaLnBrk="1" latinLnBrk="0" hangingPunct="1">
      <a:defRPr sz="1200" kern="1200">
        <a:solidFill>
          <a:schemeClr val="tx1"/>
        </a:solidFill>
        <a:latin typeface="+mn-lt"/>
        <a:ea typeface="+mn-ea"/>
        <a:cs typeface="+mn-cs"/>
      </a:defRPr>
    </a:lvl8pPr>
    <a:lvl9pPr marL="3657509" algn="l" defTabSz="91437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urses.lumenlearning.com/boundless-management/chapter/business-stakeholders/"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reativecommons.org/licenses/by-sa/3.0/"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mynextmove.org/profile/summary/13-2051.00"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creativecommons.org/licenses/by/3.0/"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1</a:t>
            </a:fld>
            <a:endParaRPr lang="en-GB" dirty="0"/>
          </a:p>
        </p:txBody>
      </p:sp>
      <p:sp>
        <p:nvSpPr>
          <p:cNvPr id="6" name="Slide Image Placeholder 5">
            <a:extLst>
              <a:ext uri="{FF2B5EF4-FFF2-40B4-BE49-F238E27FC236}">
                <a16:creationId xmlns:a16="http://schemas.microsoft.com/office/drawing/2014/main" id="{D8C763A6-EE79-42CA-8EBE-1CB054043C2B}"/>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93836C0F-98AB-4295-A3F6-757B75D238D1}"/>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239626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Design stage evaluates possible solutions that meet the requirements. The chosen design is elaborated upon to sufficient detail to enable development to start.</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10</a:t>
            </a:fld>
            <a:endParaRPr lang="en-GB" dirty="0"/>
          </a:p>
        </p:txBody>
      </p:sp>
      <p:sp>
        <p:nvSpPr>
          <p:cNvPr id="7" name="Slide Image Placeholder 6">
            <a:extLst>
              <a:ext uri="{FF2B5EF4-FFF2-40B4-BE49-F238E27FC236}">
                <a16:creationId xmlns:a16="http://schemas.microsoft.com/office/drawing/2014/main" id="{B1CACB5A-E74B-4296-BDA2-2DBF1C873E33}"/>
              </a:ext>
            </a:extLst>
          </p:cNvPr>
          <p:cNvSpPr>
            <a:spLocks noGrp="1" noRot="1" noChangeAspect="1"/>
          </p:cNvSpPr>
          <p:nvPr>
            <p:ph type="sldImg"/>
          </p:nvPr>
        </p:nvSpPr>
        <p:spPr/>
      </p:sp>
    </p:spTree>
    <p:extLst>
      <p:ext uri="{BB962C8B-B14F-4D97-AF65-F5344CB8AC3E}">
        <p14:creationId xmlns:p14="http://schemas.microsoft.com/office/powerpoint/2010/main" val="285932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Development is when the hardware and software technical components are created, procured, or configured. The design is followed to ensure the system does what is required.</a:t>
            </a:r>
          </a:p>
          <a:p>
            <a:endParaRPr lang="en-GB" dirty="0"/>
          </a:p>
          <a:p>
            <a:r>
              <a:rPr lang="en-GB" dirty="0"/>
              <a:t>This stage is also known as Programming or Build.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11</a:t>
            </a:fld>
            <a:endParaRPr lang="en-GB" dirty="0"/>
          </a:p>
        </p:txBody>
      </p:sp>
      <p:sp>
        <p:nvSpPr>
          <p:cNvPr id="7" name="Slide Image Placeholder 6">
            <a:extLst>
              <a:ext uri="{FF2B5EF4-FFF2-40B4-BE49-F238E27FC236}">
                <a16:creationId xmlns:a16="http://schemas.microsoft.com/office/drawing/2014/main" id="{B427118B-EB76-4D4D-8472-EA774A289226}"/>
              </a:ext>
            </a:extLst>
          </p:cNvPr>
          <p:cNvSpPr>
            <a:spLocks noGrp="1" noRot="1" noChangeAspect="1"/>
          </p:cNvSpPr>
          <p:nvPr>
            <p:ph type="sldImg"/>
          </p:nvPr>
        </p:nvSpPr>
        <p:spPr/>
      </p:sp>
    </p:spTree>
    <p:extLst>
      <p:ext uri="{BB962C8B-B14F-4D97-AF65-F5344CB8AC3E}">
        <p14:creationId xmlns:p14="http://schemas.microsoft.com/office/powerpoint/2010/main" val="1467000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next stage is Testing when the components produced during Development are tested to ensure they are working properly and do what they are supposed to do. There are several different levels and types of testing including:</a:t>
            </a:r>
          </a:p>
          <a:p>
            <a:pPr lvl="1"/>
            <a:r>
              <a:rPr lang="en-GB" dirty="0"/>
              <a:t>Unit – 		Check individual components meet their requirements.</a:t>
            </a:r>
          </a:p>
          <a:p>
            <a:pPr lvl="1"/>
            <a:r>
              <a:rPr lang="en-GB" dirty="0"/>
              <a:t>Integration – 	Ensure the checked components communicate and interface correctly.</a:t>
            </a:r>
          </a:p>
          <a:p>
            <a:pPr lvl="1"/>
            <a:r>
              <a:rPr lang="en-GB" dirty="0"/>
              <a:t>System – 	Test the completed system performs the required end-to-end functionality.</a:t>
            </a:r>
          </a:p>
          <a:p>
            <a:pPr lvl="1"/>
            <a:r>
              <a:rPr lang="en-GB" dirty="0"/>
              <a:t>User Acceptance – 	The user or customer tests the system from a business perspective.</a:t>
            </a:r>
          </a:p>
        </p:txBody>
      </p:sp>
      <p:sp>
        <p:nvSpPr>
          <p:cNvPr id="4" name="Slide Number Placeholder 3"/>
          <p:cNvSpPr>
            <a:spLocks noGrp="1"/>
          </p:cNvSpPr>
          <p:nvPr>
            <p:ph type="sldNum" sz="quarter" idx="5"/>
          </p:nvPr>
        </p:nvSpPr>
        <p:spPr/>
        <p:txBody>
          <a:bodyPr/>
          <a:lstStyle/>
          <a:p>
            <a:fld id="{548901C6-1DA1-FB44-ABEE-06A0FEB7738E}" type="slidenum">
              <a:rPr lang="en-GB" smtClean="0"/>
              <a:pPr/>
              <a:t>12</a:t>
            </a:fld>
            <a:endParaRPr lang="en-GB" dirty="0"/>
          </a:p>
        </p:txBody>
      </p:sp>
      <p:sp>
        <p:nvSpPr>
          <p:cNvPr id="7" name="Slide Image Placeholder 6">
            <a:extLst>
              <a:ext uri="{FF2B5EF4-FFF2-40B4-BE49-F238E27FC236}">
                <a16:creationId xmlns:a16="http://schemas.microsoft.com/office/drawing/2014/main" id="{774A5954-B89D-4226-8022-2BC4E854333D}"/>
              </a:ext>
            </a:extLst>
          </p:cNvPr>
          <p:cNvSpPr>
            <a:spLocks noGrp="1" noRot="1" noChangeAspect="1"/>
          </p:cNvSpPr>
          <p:nvPr>
            <p:ph type="sldImg"/>
          </p:nvPr>
        </p:nvSpPr>
        <p:spPr/>
      </p:sp>
    </p:spTree>
    <p:extLst>
      <p:ext uri="{BB962C8B-B14F-4D97-AF65-F5344CB8AC3E}">
        <p14:creationId xmlns:p14="http://schemas.microsoft.com/office/powerpoint/2010/main" val="12534987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penultimate stage is Implementation. The completed system needs to be commissioned or deployed in the ‘live’ environment, also known as the operation or production environment. </a:t>
            </a:r>
          </a:p>
          <a:p>
            <a:endParaRPr lang="en-GB" dirty="0"/>
          </a:p>
          <a:p>
            <a:r>
              <a:rPr lang="en-GB" dirty="0"/>
              <a:t>The systems is developed in a ‘test’ environment to protect the ‘live’ systems. This needs to be carefully planned, understood, and managed to minimise any possible disruption to the business.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13</a:t>
            </a:fld>
            <a:endParaRPr lang="en-GB" dirty="0"/>
          </a:p>
        </p:txBody>
      </p:sp>
      <p:sp>
        <p:nvSpPr>
          <p:cNvPr id="7" name="Slide Image Placeholder 6">
            <a:extLst>
              <a:ext uri="{FF2B5EF4-FFF2-40B4-BE49-F238E27FC236}">
                <a16:creationId xmlns:a16="http://schemas.microsoft.com/office/drawing/2014/main" id="{C97833C7-DC04-4896-856D-DA67BEF4C8FD}"/>
              </a:ext>
            </a:extLst>
          </p:cNvPr>
          <p:cNvSpPr>
            <a:spLocks noGrp="1" noRot="1" noChangeAspect="1"/>
          </p:cNvSpPr>
          <p:nvPr>
            <p:ph type="sldImg"/>
          </p:nvPr>
        </p:nvSpPr>
        <p:spPr/>
      </p:sp>
    </p:spTree>
    <p:extLst>
      <p:ext uri="{BB962C8B-B14F-4D97-AF65-F5344CB8AC3E}">
        <p14:creationId xmlns:p14="http://schemas.microsoft.com/office/powerpoint/2010/main" val="1037388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final stage is Maintenance. This is much more than just correcting faults or keeping the system in good running order. Evidence suggests only 20% of maintenance work is actually corrective with the remaining 80% being related to system enhancements. This is dependent on the development strategy. Is the system all delivered in one release or does it evolve over several increments? Also the planned lifetime of operation. Is the system only expected to last for short timespan or several years? </a:t>
            </a:r>
          </a:p>
          <a:p>
            <a:endParaRPr lang="en-GB" dirty="0"/>
          </a:p>
          <a:p>
            <a:r>
              <a:rPr lang="en-GB" dirty="0"/>
              <a:t>Maintenance can be categorised as:</a:t>
            </a:r>
          </a:p>
          <a:p>
            <a:r>
              <a:rPr lang="en-GB" dirty="0"/>
              <a:t>Corrective – 	Fixing faults and failures discovered within the system whether technical or interpretation of requirements.</a:t>
            </a:r>
          </a:p>
          <a:p>
            <a:r>
              <a:rPr lang="en-GB" dirty="0"/>
              <a:t>Adaptive – 	Making changes or enhancements to the system to meet new or changed requirements.</a:t>
            </a:r>
          </a:p>
          <a:p>
            <a:r>
              <a:rPr lang="en-GB" dirty="0"/>
              <a:t>Perfective  - 	Tuning the system to make it work better often focused on non-functional requirements</a:t>
            </a:r>
          </a:p>
          <a:p>
            <a:r>
              <a:rPr lang="en-GB" dirty="0"/>
              <a:t>Preventative –	Action taken on foreseeable or latent errors.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14</a:t>
            </a:fld>
            <a:endParaRPr lang="en-GB" dirty="0"/>
          </a:p>
        </p:txBody>
      </p:sp>
      <p:sp>
        <p:nvSpPr>
          <p:cNvPr id="7" name="Slide Image Placeholder 6">
            <a:extLst>
              <a:ext uri="{FF2B5EF4-FFF2-40B4-BE49-F238E27FC236}">
                <a16:creationId xmlns:a16="http://schemas.microsoft.com/office/drawing/2014/main" id="{88204397-18E7-4892-A5BA-71D10900A89A}"/>
              </a:ext>
            </a:extLst>
          </p:cNvPr>
          <p:cNvSpPr>
            <a:spLocks noGrp="1" noRot="1" noChangeAspect="1"/>
          </p:cNvSpPr>
          <p:nvPr>
            <p:ph type="sldImg"/>
          </p:nvPr>
        </p:nvSpPr>
        <p:spPr/>
      </p:sp>
    </p:spTree>
    <p:extLst>
      <p:ext uri="{BB962C8B-B14F-4D97-AF65-F5344CB8AC3E}">
        <p14:creationId xmlns:p14="http://schemas.microsoft.com/office/powerpoint/2010/main" val="27075941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15</a:t>
            </a:fld>
            <a:endParaRPr lang="en-GB"/>
          </a:p>
        </p:txBody>
      </p:sp>
    </p:spTree>
    <p:extLst>
      <p:ext uri="{BB962C8B-B14F-4D97-AF65-F5344CB8AC3E}">
        <p14:creationId xmlns:p14="http://schemas.microsoft.com/office/powerpoint/2010/main" val="1054707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FCD9A57-AC29-1240-B133-692EEA4CA0B5}" type="slidenum">
              <a:rPr lang="en-US" smtClean="0"/>
              <a:pPr/>
              <a:t>18</a:t>
            </a:fld>
            <a:endParaRPr lang="en-US"/>
          </a:p>
        </p:txBody>
      </p:sp>
    </p:spTree>
    <p:extLst>
      <p:ext uri="{BB962C8B-B14F-4D97-AF65-F5344CB8AC3E}">
        <p14:creationId xmlns:p14="http://schemas.microsoft.com/office/powerpoint/2010/main" val="2329890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548901C6-1DA1-FB44-ABEE-06A0FEB7738E}" type="slidenum">
              <a:rPr lang="en-GB" smtClean="0"/>
              <a:pPr/>
              <a:t>19</a:t>
            </a:fld>
            <a:endParaRPr lang="en-GB"/>
          </a:p>
        </p:txBody>
      </p:sp>
    </p:spTree>
    <p:extLst>
      <p:ext uri="{BB962C8B-B14F-4D97-AF65-F5344CB8AC3E}">
        <p14:creationId xmlns:p14="http://schemas.microsoft.com/office/powerpoint/2010/main" val="41560548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 y="582613"/>
            <a:ext cx="5715000" cy="3216275"/>
          </a:xfrm>
        </p:spPr>
      </p:sp>
      <p:sp>
        <p:nvSpPr>
          <p:cNvPr id="3" name="Notes Placeholder 2"/>
          <p:cNvSpPr>
            <a:spLocks noGrp="1"/>
          </p:cNvSpPr>
          <p:nvPr>
            <p:ph type="body" idx="1"/>
          </p:nvPr>
        </p:nvSpPr>
        <p:spPr/>
        <p:txBody>
          <a:bodyPr/>
          <a:lstStyle/>
          <a:p>
            <a:r>
              <a:rPr lang="en-GB" dirty="0"/>
              <a:t>Important</a:t>
            </a:r>
            <a:r>
              <a:rPr lang="en-GB" baseline="0" dirty="0"/>
              <a:t> point!</a:t>
            </a:r>
            <a:endParaRPr lang="en-GB" dirty="0"/>
          </a:p>
        </p:txBody>
      </p:sp>
    </p:spTree>
    <p:extLst>
      <p:ext uri="{BB962C8B-B14F-4D97-AF65-F5344CB8AC3E}">
        <p14:creationId xmlns:p14="http://schemas.microsoft.com/office/powerpoint/2010/main" val="3459462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22</a:t>
            </a:fld>
            <a:endParaRPr lang="en-GB"/>
          </a:p>
        </p:txBody>
      </p:sp>
    </p:spTree>
    <p:extLst>
      <p:ext uri="{BB962C8B-B14F-4D97-AF65-F5344CB8AC3E}">
        <p14:creationId xmlns:p14="http://schemas.microsoft.com/office/powerpoint/2010/main" val="12357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b="1" dirty="0"/>
              <a:t>Can we do without SDLC? https://www.quora.com/Can-software-be-created-without-SDLC-If-so-how</a:t>
            </a:r>
          </a:p>
          <a:p>
            <a:r>
              <a:rPr lang="en-GB" dirty="0"/>
              <a:t>The needs and the quality expectation of the industry is getting high, and without applying a methodology in your production of software, you can't reach that quality level and validate the requirements. Maybe if you are developing a tiny mobile phone application at home, you can do it without SDLC formally. But even that tiny application development process will follow an Software Development Life Cycle informally consisting of your actions.</a:t>
            </a:r>
          </a:p>
          <a:p>
            <a:r>
              <a:rPr lang="en-GB" dirty="0"/>
              <a:t>When it comes to "Enterprise" applications / projects, without an SDLC, it is like committing suicide. In that case, the risks are too much and you have nothing to mitigate them, no proper requirement management, no testing, some coding, no change management, no proper design, no proper task management ...etc,</a:t>
            </a:r>
          </a:p>
          <a:p>
            <a:r>
              <a:rPr lang="en-GB" dirty="0"/>
              <a:t>Without SDLC, even the project team can not be organized, they wouldn't exactly know what , when , why and which tasks in which order they should do. It would be total mess and the result will be big fail, or very low quality, useless junk.</a:t>
            </a:r>
          </a:p>
          <a:p>
            <a:r>
              <a:rPr lang="en-GB" dirty="0"/>
              <a:t>Today's world require complexity, high standards and high quality, so we need SDLC more then ever.</a:t>
            </a:r>
          </a:p>
          <a:p>
            <a:r>
              <a:rPr lang="en-GB" dirty="0"/>
              <a:t>Systems Development is “The process of taking a set of business requirements through a series of structured stages and translating them into an operational IT system.” From the ‘Developing Information Systems’ book.</a:t>
            </a:r>
          </a:p>
          <a:p>
            <a:endParaRPr lang="en-GB" dirty="0"/>
          </a:p>
        </p:txBody>
      </p:sp>
      <p:sp>
        <p:nvSpPr>
          <p:cNvPr id="5" name="Slide Image Placeholder 4">
            <a:extLst>
              <a:ext uri="{FF2B5EF4-FFF2-40B4-BE49-F238E27FC236}">
                <a16:creationId xmlns:a16="http://schemas.microsoft.com/office/drawing/2014/main" id="{D8D4C04F-8388-48D0-B3D2-C742BB33CC00}"/>
              </a:ext>
            </a:extLst>
          </p:cNvPr>
          <p:cNvSpPr>
            <a:spLocks noGrp="1" noRot="1" noChangeAspect="1"/>
          </p:cNvSpPr>
          <p:nvPr>
            <p:ph type="sldImg"/>
          </p:nvPr>
        </p:nvSpPr>
        <p:spPr/>
      </p:sp>
    </p:spTree>
    <p:extLst>
      <p:ext uri="{BB962C8B-B14F-4D97-AF65-F5344CB8AC3E}">
        <p14:creationId xmlns:p14="http://schemas.microsoft.com/office/powerpoint/2010/main" val="937415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Kent Beck</a:t>
            </a:r>
          </a:p>
          <a:p>
            <a:r>
              <a:rPr lang="en-GB" dirty="0"/>
              <a:t>Mike Beedle</a:t>
            </a:r>
          </a:p>
          <a:p>
            <a:r>
              <a:rPr lang="en-GB" dirty="0"/>
              <a:t>Arie van </a:t>
            </a:r>
            <a:r>
              <a:rPr lang="en-GB" dirty="0" err="1"/>
              <a:t>Bennekum</a:t>
            </a:r>
            <a:endParaRPr lang="en-GB" dirty="0"/>
          </a:p>
          <a:p>
            <a:r>
              <a:rPr lang="en-GB" dirty="0"/>
              <a:t>Alistair Cockburn</a:t>
            </a:r>
          </a:p>
          <a:p>
            <a:r>
              <a:rPr lang="en-GB" dirty="0"/>
              <a:t>Ward Cunningham</a:t>
            </a:r>
          </a:p>
          <a:p>
            <a:r>
              <a:rPr lang="en-GB" dirty="0"/>
              <a:t>Martin Fowler</a:t>
            </a:r>
          </a:p>
          <a:p>
            <a:r>
              <a:rPr lang="en-GB" dirty="0"/>
              <a:t>James </a:t>
            </a:r>
            <a:r>
              <a:rPr lang="en-GB" dirty="0" err="1"/>
              <a:t>Grenning</a:t>
            </a:r>
            <a:endParaRPr lang="en-GB" dirty="0"/>
          </a:p>
          <a:p>
            <a:r>
              <a:rPr lang="en-GB" dirty="0"/>
              <a:t>Jim Highsmith</a:t>
            </a:r>
          </a:p>
          <a:p>
            <a:r>
              <a:rPr lang="en-GB" dirty="0"/>
              <a:t>Andrew Hunt</a:t>
            </a:r>
          </a:p>
          <a:p>
            <a:r>
              <a:rPr lang="en-GB" dirty="0"/>
              <a:t>Ron Jeffries</a:t>
            </a:r>
          </a:p>
          <a:p>
            <a:r>
              <a:rPr lang="en-GB" dirty="0"/>
              <a:t>Jon Kern</a:t>
            </a:r>
          </a:p>
          <a:p>
            <a:r>
              <a:rPr lang="en-GB" dirty="0"/>
              <a:t>Brian </a:t>
            </a:r>
            <a:r>
              <a:rPr lang="en-GB" dirty="0" err="1"/>
              <a:t>Marick</a:t>
            </a:r>
            <a:endParaRPr lang="en-GB" dirty="0"/>
          </a:p>
          <a:p>
            <a:r>
              <a:rPr lang="en-GB" dirty="0"/>
              <a:t>Robert C. Martin (Uncle Bob)</a:t>
            </a:r>
          </a:p>
          <a:p>
            <a:r>
              <a:rPr lang="en-GB" dirty="0"/>
              <a:t>Steve Mellor</a:t>
            </a:r>
          </a:p>
          <a:p>
            <a:r>
              <a:rPr lang="en-GB" dirty="0"/>
              <a:t>Ken </a:t>
            </a:r>
            <a:r>
              <a:rPr lang="en-GB" dirty="0" err="1"/>
              <a:t>Schwaber</a:t>
            </a:r>
            <a:endParaRPr lang="en-GB" dirty="0"/>
          </a:p>
          <a:p>
            <a:r>
              <a:rPr lang="en-GB" dirty="0"/>
              <a:t>Jeff Sutherland</a:t>
            </a:r>
          </a:p>
          <a:p>
            <a:r>
              <a:rPr lang="en-GB" dirty="0"/>
              <a:t>Dave Thomas</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23</a:t>
            </a:fld>
            <a:endParaRPr lang="en-GB"/>
          </a:p>
        </p:txBody>
      </p:sp>
    </p:spTree>
    <p:extLst>
      <p:ext uri="{BB962C8B-B14F-4D97-AF65-F5344CB8AC3E}">
        <p14:creationId xmlns:p14="http://schemas.microsoft.com/office/powerpoint/2010/main" val="421970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manifesto was developed in 2001 by 17 leading IT professionals who felt that IT development was failing to meet the growing challenges faced</a:t>
            </a:r>
            <a:r>
              <a:rPr lang="en-GB" baseline="0" dirty="0"/>
              <a:t> by business. This led to a whole new way of thinking about software development. Linear lifecycles fell out of favour and more evolutionary approaches like Scrum became more popular.</a:t>
            </a:r>
          </a:p>
          <a:p>
            <a:r>
              <a:rPr lang="en-GB" baseline="0" dirty="0"/>
              <a:t>The four values summarised the key points of their combined experience of developing software and helping others develop software. Explanations of each value are:</a:t>
            </a:r>
          </a:p>
          <a:p>
            <a:pPr marL="360000" lvl="1" indent="-180000">
              <a:buFont typeface="Arial" panose="020B0604020202020204" pitchFamily="34" charset="0"/>
              <a:buChar char="•"/>
            </a:pPr>
            <a:r>
              <a:rPr lang="en-GB" dirty="0"/>
              <a:t>Individuals and interactions - Self-organization and motivation of individuals and their interactions through co-location and pair programming are more important that a reliance on tools and processes.</a:t>
            </a:r>
          </a:p>
          <a:p>
            <a:pPr marL="360000" lvl="1" indent="-180000">
              <a:buFont typeface="Arial" panose="020B0604020202020204" pitchFamily="34" charset="0"/>
              <a:buChar char="•"/>
            </a:pPr>
            <a:r>
              <a:rPr lang="en-GB" dirty="0"/>
              <a:t>Working software - Actual software that works is more useful than documents about what the software will or can do.</a:t>
            </a:r>
          </a:p>
          <a:p>
            <a:pPr marL="360000" lvl="1" indent="-180000">
              <a:buFont typeface="Arial" panose="020B0604020202020204" pitchFamily="34" charset="0"/>
              <a:buChar char="•"/>
            </a:pPr>
            <a:r>
              <a:rPr lang="en-GB" dirty="0"/>
              <a:t>Customer collaboration – It is difficult, if not impossible, to specify the requirements fully at the start of the project, therefore continuous customer and stakeholder involvement throughout the project is key rather that defining and agreeing a contract.</a:t>
            </a:r>
          </a:p>
          <a:p>
            <a:pPr marL="360000" lvl="1" indent="-180000">
              <a:buFont typeface="Arial" panose="020B0604020202020204" pitchFamily="34" charset="0"/>
              <a:buChar char="•"/>
            </a:pPr>
            <a:r>
              <a:rPr lang="en-GB" dirty="0"/>
              <a:t>Responding to change - Agile development focuses on quick responses to change and continuous development instead of just sticking to the original plan.</a:t>
            </a:r>
          </a:p>
          <a:p>
            <a:endParaRPr lang="en-GB" dirty="0"/>
          </a:p>
        </p:txBody>
      </p:sp>
      <p:sp>
        <p:nvSpPr>
          <p:cNvPr id="4" name="Slide Number Placeholder 3"/>
          <p:cNvSpPr>
            <a:spLocks noGrp="1"/>
          </p:cNvSpPr>
          <p:nvPr>
            <p:ph type="sldNum" sz="quarter" idx="5"/>
          </p:nvPr>
        </p:nvSpPr>
        <p:spPr/>
        <p:txBody>
          <a:bodyPr/>
          <a:lstStyle/>
          <a:p>
            <a:fld id="{165CCD1B-BE93-4EA3-903D-9CF090574E9E}" type="slidenum">
              <a:rPr lang="en-GB" smtClean="0"/>
              <a:t>24</a:t>
            </a:fld>
            <a:endParaRPr lang="en-GB"/>
          </a:p>
        </p:txBody>
      </p:sp>
    </p:spTree>
    <p:extLst>
      <p:ext uri="{BB962C8B-B14F-4D97-AF65-F5344CB8AC3E}">
        <p14:creationId xmlns:p14="http://schemas.microsoft.com/office/powerpoint/2010/main" val="346270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Principles are a set of 12 guiding concepts to support project teams when implementing agile projects. The principles should be used to implement agile methodologies in projects. The first six</a:t>
            </a:r>
            <a:r>
              <a:rPr lang="en-GB" baseline="0" dirty="0"/>
              <a:t> principles are:</a:t>
            </a:r>
          </a:p>
          <a:p>
            <a:pPr marL="360000" lvl="1" indent="-180000">
              <a:buFont typeface="Arial" panose="020B0604020202020204" pitchFamily="34" charset="0"/>
              <a:buChar char="•"/>
            </a:pPr>
            <a:r>
              <a:rPr lang="en-GB" dirty="0"/>
              <a:t>Our highest priority is to satisfy the customer through early and continuous delivery of valuable software.</a:t>
            </a:r>
          </a:p>
          <a:p>
            <a:pPr marL="360000" lvl="1" indent="-180000">
              <a:buFont typeface="Arial" panose="020B0604020202020204" pitchFamily="34" charset="0"/>
              <a:buChar char="•"/>
            </a:pPr>
            <a:r>
              <a:rPr lang="en-GB" dirty="0"/>
              <a:t>Welcome changing requirements, even late in development. Agile processes harness change for the customer's competitive advantage.</a:t>
            </a:r>
          </a:p>
          <a:p>
            <a:pPr marL="360000" lvl="1" indent="-180000">
              <a:buFont typeface="Arial" panose="020B0604020202020204" pitchFamily="34" charset="0"/>
              <a:buChar char="•"/>
            </a:pPr>
            <a:r>
              <a:rPr lang="en-GB" dirty="0"/>
              <a:t>Deliver working software frequently, from a couple of weeks to a couple of months, with a preference to the shorter timescale.</a:t>
            </a:r>
          </a:p>
          <a:p>
            <a:pPr marL="360000" lvl="1" indent="-180000">
              <a:buFont typeface="Arial" panose="020B0604020202020204" pitchFamily="34" charset="0"/>
              <a:buChar char="•"/>
            </a:pPr>
            <a:r>
              <a:rPr lang="en-GB" dirty="0"/>
              <a:t>Business people and developers must work together daily throughout the project.</a:t>
            </a:r>
          </a:p>
          <a:p>
            <a:pPr marL="360000" lvl="1" indent="-180000">
              <a:buFont typeface="Arial" panose="020B0604020202020204" pitchFamily="34" charset="0"/>
              <a:buChar char="•"/>
            </a:pPr>
            <a:r>
              <a:rPr lang="en-GB" dirty="0"/>
              <a:t>Build projects around motivated individuals. Give them the environment and support they need, and trust them to get the job done.</a:t>
            </a:r>
          </a:p>
          <a:p>
            <a:pPr marL="360000" lvl="1" indent="-180000">
              <a:buFont typeface="Arial" panose="020B0604020202020204" pitchFamily="34" charset="0"/>
              <a:buChar char="•"/>
            </a:pPr>
            <a:r>
              <a:rPr lang="en-GB" dirty="0"/>
              <a:t>The most efficient and effective method of conveying information to and within a development team is face-to-face conversation.</a:t>
            </a:r>
          </a:p>
          <a:p>
            <a:endParaRPr lang="en-GB" dirty="0"/>
          </a:p>
          <a:p>
            <a:endParaRPr lang="en-GB" dirty="0"/>
          </a:p>
        </p:txBody>
      </p:sp>
      <p:sp>
        <p:nvSpPr>
          <p:cNvPr id="4" name="Slide Number Placeholder 3"/>
          <p:cNvSpPr>
            <a:spLocks noGrp="1"/>
          </p:cNvSpPr>
          <p:nvPr>
            <p:ph type="sldNum" sz="quarter" idx="5"/>
          </p:nvPr>
        </p:nvSpPr>
        <p:spPr/>
        <p:txBody>
          <a:bodyPr/>
          <a:lstStyle/>
          <a:p>
            <a:fld id="{165CCD1B-BE93-4EA3-903D-9CF090574E9E}" type="slidenum">
              <a:rPr lang="en-GB" smtClean="0"/>
              <a:t>25</a:t>
            </a:fld>
            <a:endParaRPr lang="en-GB"/>
          </a:p>
        </p:txBody>
      </p:sp>
    </p:spTree>
    <p:extLst>
      <p:ext uri="{BB962C8B-B14F-4D97-AF65-F5344CB8AC3E}">
        <p14:creationId xmlns:p14="http://schemas.microsoft.com/office/powerpoint/2010/main" val="3986433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six principles</a:t>
            </a:r>
            <a:r>
              <a:rPr lang="en-GB" baseline="0" dirty="0"/>
              <a:t> are:</a:t>
            </a:r>
          </a:p>
          <a:p>
            <a:pPr marL="360000" lvl="1" indent="-180000">
              <a:buFont typeface="Arial" panose="020B0604020202020204" pitchFamily="34" charset="0"/>
              <a:buChar char="•"/>
            </a:pPr>
            <a:r>
              <a:rPr lang="en-GB" dirty="0"/>
              <a:t>Working software is the primary measure of progress.</a:t>
            </a:r>
          </a:p>
          <a:p>
            <a:pPr marL="360000" lvl="1" indent="-180000">
              <a:buFont typeface="Arial" panose="020B0604020202020204" pitchFamily="34" charset="0"/>
              <a:buChar char="•"/>
            </a:pPr>
            <a:r>
              <a:rPr lang="en-GB" dirty="0"/>
              <a:t>Agile processes promote sustainable development. The sponsors, developers, and users should be able to maintain a constant pace indefinitely.</a:t>
            </a:r>
          </a:p>
          <a:p>
            <a:pPr marL="360000" lvl="1" indent="-180000">
              <a:buFont typeface="Arial" panose="020B0604020202020204" pitchFamily="34" charset="0"/>
              <a:buChar char="•"/>
            </a:pPr>
            <a:r>
              <a:rPr lang="en-GB" dirty="0"/>
              <a:t>Continuous attention to technical excellence and good design enhances agility.</a:t>
            </a:r>
          </a:p>
          <a:p>
            <a:pPr marL="360000" lvl="1" indent="-180000">
              <a:buFont typeface="Arial" panose="020B0604020202020204" pitchFamily="34" charset="0"/>
              <a:buChar char="•"/>
            </a:pPr>
            <a:r>
              <a:rPr lang="en-GB" dirty="0"/>
              <a:t>Simplicity--the art of maximizing the amount of work not done--is essential.</a:t>
            </a:r>
          </a:p>
          <a:p>
            <a:pPr marL="360000" lvl="1" indent="-180000">
              <a:buFont typeface="Arial" panose="020B0604020202020204" pitchFamily="34" charset="0"/>
              <a:buChar char="•"/>
            </a:pPr>
            <a:r>
              <a:rPr lang="en-GB" dirty="0"/>
              <a:t>The best architectures, requirements, and designs emerge from self-organizing teams.</a:t>
            </a:r>
          </a:p>
          <a:p>
            <a:pPr marL="360000" lvl="1" indent="-180000">
              <a:buFont typeface="Arial" panose="020B0604020202020204" pitchFamily="34" charset="0"/>
              <a:buChar char="•"/>
            </a:pPr>
            <a:r>
              <a:rPr lang="en-GB" dirty="0"/>
              <a:t>At regular intervals, the team reflects on how to become more effective, then tunes and adjusts its behaviour accordingly.</a:t>
            </a:r>
          </a:p>
          <a:p>
            <a:endParaRPr lang="en-GB" dirty="0"/>
          </a:p>
        </p:txBody>
      </p:sp>
      <p:sp>
        <p:nvSpPr>
          <p:cNvPr id="4" name="Slide Number Placeholder 3"/>
          <p:cNvSpPr>
            <a:spLocks noGrp="1"/>
          </p:cNvSpPr>
          <p:nvPr>
            <p:ph type="sldNum" sz="quarter" idx="5"/>
          </p:nvPr>
        </p:nvSpPr>
        <p:spPr/>
        <p:txBody>
          <a:bodyPr/>
          <a:lstStyle/>
          <a:p>
            <a:fld id="{165CCD1B-BE93-4EA3-903D-9CF090574E9E}" type="slidenum">
              <a:rPr lang="en-GB" smtClean="0"/>
              <a:t>26</a:t>
            </a:fld>
            <a:endParaRPr lang="en-GB"/>
          </a:p>
        </p:txBody>
      </p:sp>
    </p:spTree>
    <p:extLst>
      <p:ext uri="{BB962C8B-B14F-4D97-AF65-F5344CB8AC3E}">
        <p14:creationId xmlns:p14="http://schemas.microsoft.com/office/powerpoint/2010/main" val="36721456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scrum team along with the Product owner, have a meeting where they decide which items from the product backlog will be included in the next sprint.</a:t>
            </a:r>
          </a:p>
          <a:p>
            <a:r>
              <a:rPr lang="en-GB" dirty="0"/>
              <a:t>This items are moved to the sprint backlog.  The scrum team then work on the items until a product item is complete and will be able to be included in the next product increment.  Each day first thing in the morning a Daily Stand-up meeting is held.</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t>34</a:t>
            </a:fld>
            <a:endParaRPr lang="en-GB"/>
          </a:p>
        </p:txBody>
      </p:sp>
    </p:spTree>
    <p:extLst>
      <p:ext uri="{BB962C8B-B14F-4D97-AF65-F5344CB8AC3E}">
        <p14:creationId xmlns:p14="http://schemas.microsoft.com/office/powerpoint/2010/main" val="2728497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E3361D-7922-D99C-405B-89D60C8568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02EE2B-C4F3-471A-6F73-E739F276F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04D51D-4BA0-0CB6-D90E-D5192B959C06}"/>
              </a:ext>
            </a:extLst>
          </p:cNvPr>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000" dirty="0">
                <a:hlinkClick r:id="rId3" tooltip="https://courses.lumenlearning.com/boundless-management/chapter/business-stakeholders/"/>
              </a:rPr>
              <a:t>This Photo</a:t>
            </a:r>
            <a:r>
              <a:rPr lang="en-GB" sz="1000" dirty="0"/>
              <a:t> by Unknown Author is licensed under </a:t>
            </a:r>
            <a:r>
              <a:rPr lang="en-GB" sz="1000" dirty="0">
                <a:hlinkClick r:id="rId4" tooltip="https://creativecommons.org/licenses/by-sa/3.0/"/>
              </a:rPr>
              <a:t>CC BY-SA</a:t>
            </a:r>
            <a:endParaRPr lang="en-GB" sz="1000" dirty="0"/>
          </a:p>
          <a:p>
            <a:endParaRPr lang="en-GB" dirty="0"/>
          </a:p>
        </p:txBody>
      </p:sp>
      <p:sp>
        <p:nvSpPr>
          <p:cNvPr id="4" name="Slide Number Placeholder 3">
            <a:extLst>
              <a:ext uri="{FF2B5EF4-FFF2-40B4-BE49-F238E27FC236}">
                <a16:creationId xmlns:a16="http://schemas.microsoft.com/office/drawing/2014/main" id="{7679A45F-0AC9-B411-9F57-9061886DE838}"/>
              </a:ext>
            </a:extLst>
          </p:cNvPr>
          <p:cNvSpPr>
            <a:spLocks noGrp="1"/>
          </p:cNvSpPr>
          <p:nvPr>
            <p:ph type="sldNum" sz="quarter" idx="5"/>
          </p:nvPr>
        </p:nvSpPr>
        <p:spPr/>
        <p:txBody>
          <a:bodyPr/>
          <a:lstStyle/>
          <a:p>
            <a:fld id="{548901C6-1DA1-FB44-ABEE-06A0FEB7738E}" type="slidenum">
              <a:rPr lang="en-GB" smtClean="0"/>
              <a:t>36</a:t>
            </a:fld>
            <a:endParaRPr lang="en-GB"/>
          </a:p>
        </p:txBody>
      </p:sp>
    </p:spTree>
    <p:extLst>
      <p:ext uri="{BB962C8B-B14F-4D97-AF65-F5344CB8AC3E}">
        <p14:creationId xmlns:p14="http://schemas.microsoft.com/office/powerpoint/2010/main" val="2704690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1B27D-B3EE-09A8-EF9C-45408F325F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2622A7-D48F-122E-146F-CE34C65F5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B1D68-DBAE-D8C8-0DE5-8774D87815AC}"/>
              </a:ext>
            </a:extLst>
          </p:cNvPr>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sz="1200" dirty="0">
                <a:hlinkClick r:id="rId3" tooltip="http://www.mynextmove.org/profile/summary/13-2051.00"/>
              </a:rPr>
              <a:t>This Photo</a:t>
            </a:r>
            <a:r>
              <a:rPr lang="en-GB" sz="1200" dirty="0"/>
              <a:t> by Unknown Author is licensed under </a:t>
            </a:r>
            <a:r>
              <a:rPr lang="en-GB" sz="1200" dirty="0">
                <a:hlinkClick r:id="rId4" tooltip="https://creativecommons.org/licenses/by/3.0/"/>
              </a:rPr>
              <a:t>CC BY</a:t>
            </a:r>
            <a:endParaRPr lang="en-GB" sz="1200" dirty="0"/>
          </a:p>
          <a:p>
            <a:endParaRPr lang="en-GB" dirty="0"/>
          </a:p>
        </p:txBody>
      </p:sp>
      <p:sp>
        <p:nvSpPr>
          <p:cNvPr id="4" name="Slide Number Placeholder 3">
            <a:extLst>
              <a:ext uri="{FF2B5EF4-FFF2-40B4-BE49-F238E27FC236}">
                <a16:creationId xmlns:a16="http://schemas.microsoft.com/office/drawing/2014/main" id="{672321A4-B388-A479-B7AA-044106BBEAB3}"/>
              </a:ext>
            </a:extLst>
          </p:cNvPr>
          <p:cNvSpPr>
            <a:spLocks noGrp="1"/>
          </p:cNvSpPr>
          <p:nvPr>
            <p:ph type="sldNum" sz="quarter" idx="5"/>
          </p:nvPr>
        </p:nvSpPr>
        <p:spPr/>
        <p:txBody>
          <a:bodyPr/>
          <a:lstStyle/>
          <a:p>
            <a:fld id="{548901C6-1DA1-FB44-ABEE-06A0FEB7738E}" type="slidenum">
              <a:rPr lang="en-GB" smtClean="0"/>
              <a:t>39</a:t>
            </a:fld>
            <a:endParaRPr lang="en-GB"/>
          </a:p>
        </p:txBody>
      </p:sp>
    </p:spTree>
    <p:extLst>
      <p:ext uri="{BB962C8B-B14F-4D97-AF65-F5344CB8AC3E}">
        <p14:creationId xmlns:p14="http://schemas.microsoft.com/office/powerpoint/2010/main" val="182320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Each participant stands up when it is their turn to speak.  This communication keeps the whole team up to date on progress.  It also allows them to look at future impediments which need to be addressed to allow the team to meet their goals.  </a:t>
            </a:r>
          </a:p>
          <a:p>
            <a:endParaRPr lang="en-GB" dirty="0"/>
          </a:p>
          <a:p>
            <a:r>
              <a:rPr lang="en-GB" dirty="0"/>
              <a:t>It is the responsibility of the Scrum Master to facilitate the removal of the impediments.</a:t>
            </a:r>
          </a:p>
        </p:txBody>
      </p:sp>
      <p:sp>
        <p:nvSpPr>
          <p:cNvPr id="4" name="Slide Number Placeholder 3"/>
          <p:cNvSpPr>
            <a:spLocks noGrp="1"/>
          </p:cNvSpPr>
          <p:nvPr>
            <p:ph type="sldNum" sz="quarter" idx="5"/>
          </p:nvPr>
        </p:nvSpPr>
        <p:spPr/>
        <p:txBody>
          <a:bodyPr/>
          <a:lstStyle/>
          <a:p>
            <a:fld id="{F65FF398-3C82-4F57-A7A8-A4AA44FB2335}" type="slidenum">
              <a:rPr lang="en-GB" smtClean="0"/>
              <a:t>43</a:t>
            </a:fld>
            <a:endParaRPr lang="en-GB"/>
          </a:p>
        </p:txBody>
      </p:sp>
    </p:spTree>
    <p:extLst>
      <p:ext uri="{BB962C8B-B14F-4D97-AF65-F5344CB8AC3E}">
        <p14:creationId xmlns:p14="http://schemas.microsoft.com/office/powerpoint/2010/main" val="1238501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52</a:t>
            </a:fld>
            <a:endParaRPr lang="en-GB"/>
          </a:p>
        </p:txBody>
      </p:sp>
      <p:sp>
        <p:nvSpPr>
          <p:cNvPr id="6" name="Slide Image Placeholder 5">
            <a:extLst>
              <a:ext uri="{FF2B5EF4-FFF2-40B4-BE49-F238E27FC236}">
                <a16:creationId xmlns:a16="http://schemas.microsoft.com/office/drawing/2014/main" id="{7B3952C1-7EC5-4C61-88D4-EE5BE4C3F9B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FD679A7-5FA4-48D4-86B7-9BBD9B3808E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15090917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53</a:t>
            </a:fld>
            <a:endParaRPr lang="en-GB"/>
          </a:p>
        </p:txBody>
      </p:sp>
      <p:sp>
        <p:nvSpPr>
          <p:cNvPr id="6" name="Slide Image Placeholder 5">
            <a:extLst>
              <a:ext uri="{FF2B5EF4-FFF2-40B4-BE49-F238E27FC236}">
                <a16:creationId xmlns:a16="http://schemas.microsoft.com/office/drawing/2014/main" id="{7B3952C1-7EC5-4C61-88D4-EE5BE4C3F9BA}"/>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BFD679A7-5FA4-48D4-86B7-9BBD9B3808EC}"/>
              </a:ext>
            </a:extLst>
          </p:cNvPr>
          <p:cNvSpPr>
            <a:spLocks noGrp="1"/>
          </p:cNvSpPr>
          <p:nvPr>
            <p:ph type="body" idx="1"/>
          </p:nvPr>
        </p:nvSpPr>
        <p:spPr/>
        <p:txBody>
          <a:bodyPr/>
          <a:lstStyle/>
          <a:p>
            <a:endParaRPr lang="en-GB"/>
          </a:p>
        </p:txBody>
      </p:sp>
    </p:spTree>
    <p:extLst>
      <p:ext uri="{BB962C8B-B14F-4D97-AF65-F5344CB8AC3E}">
        <p14:creationId xmlns:p14="http://schemas.microsoft.com/office/powerpoint/2010/main" val="835635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dirty="0"/>
          </a:p>
        </p:txBody>
      </p:sp>
      <p:sp>
        <p:nvSpPr>
          <p:cNvPr id="6" name="Slide Image Placeholder 5">
            <a:extLst>
              <a:ext uri="{FF2B5EF4-FFF2-40B4-BE49-F238E27FC236}">
                <a16:creationId xmlns:a16="http://schemas.microsoft.com/office/drawing/2014/main" id="{9E55AFD4-3D22-47D2-B390-9FAF2B2CDBFD}"/>
              </a:ext>
            </a:extLst>
          </p:cNvPr>
          <p:cNvSpPr>
            <a:spLocks noGrp="1" noRot="1" noChangeAspect="1"/>
          </p:cNvSpPr>
          <p:nvPr>
            <p:ph type="sldImg"/>
          </p:nvPr>
        </p:nvSpPr>
        <p:spPr/>
      </p:sp>
      <p:sp>
        <p:nvSpPr>
          <p:cNvPr id="7" name="Notes Placeholder 6">
            <a:extLst>
              <a:ext uri="{FF2B5EF4-FFF2-40B4-BE49-F238E27FC236}">
                <a16:creationId xmlns:a16="http://schemas.microsoft.com/office/drawing/2014/main" id="{C4E31959-720A-4A36-81E1-8F241B09DCFA}"/>
              </a:ext>
            </a:extLst>
          </p:cNvPr>
          <p:cNvSpPr>
            <a:spLocks noGrp="1"/>
          </p:cNvSpPr>
          <p:nvPr>
            <p:ph type="body" idx="1"/>
          </p:nvPr>
        </p:nvSpPr>
        <p:spPr/>
        <p:txBody>
          <a:bodyPr/>
          <a:lstStyle/>
          <a:p>
            <a:r>
              <a:rPr lang="en-GB" dirty="0"/>
              <a:t>It is based on our company philosophy and how we work and manage ourselves and our teams. </a:t>
            </a:r>
          </a:p>
          <a:p>
            <a:r>
              <a:rPr lang="en-GB" dirty="0"/>
              <a:t>We choose principles by which Processes and people work, the products and the quality of work they produce using acceptable practices governed by our principles and those which we have to abide by that are imposed by the rule of law and governing bodies (governance).</a:t>
            </a:r>
          </a:p>
        </p:txBody>
      </p:sp>
    </p:spTree>
    <p:extLst>
      <p:ext uri="{BB962C8B-B14F-4D97-AF65-F5344CB8AC3E}">
        <p14:creationId xmlns:p14="http://schemas.microsoft.com/office/powerpoint/2010/main" val="3392130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48901C6-1DA1-FB44-ABEE-06A0FEB7738E}" type="slidenum">
              <a:rPr lang="en-GB" smtClean="0"/>
              <a:t>54</a:t>
            </a:fld>
            <a:endParaRPr lang="en-GB"/>
          </a:p>
        </p:txBody>
      </p:sp>
    </p:spTree>
    <p:extLst>
      <p:ext uri="{BB962C8B-B14F-4D97-AF65-F5344CB8AC3E}">
        <p14:creationId xmlns:p14="http://schemas.microsoft.com/office/powerpoint/2010/main" val="4222074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sz="1050" dirty="0"/>
              <a:t>First, the Context needs to be considered before starting.</a:t>
            </a:r>
          </a:p>
          <a:p>
            <a:r>
              <a:rPr lang="en-GB" sz="1050" b="1" dirty="0"/>
              <a:t>Release plan </a:t>
            </a:r>
            <a:r>
              <a:rPr lang="en-GB" sz="1050" dirty="0"/>
              <a:t>– Is the system to be implemented as a single or multiple releases?</a:t>
            </a:r>
          </a:p>
          <a:p>
            <a:r>
              <a:rPr lang="en-GB" sz="1050" b="1" dirty="0"/>
              <a:t>Level of skills and expertise</a:t>
            </a:r>
            <a:r>
              <a:rPr lang="en-GB" sz="1050" dirty="0"/>
              <a:t> – What level of ability and preferred delivery style of the organisation?</a:t>
            </a:r>
          </a:p>
          <a:p>
            <a:r>
              <a:rPr lang="en-GB" sz="1050" b="1" dirty="0"/>
              <a:t>Location of teams and stakeholders</a:t>
            </a:r>
            <a:r>
              <a:rPr lang="en-GB" sz="1050" dirty="0"/>
              <a:t> – Is the team based at a single or dispersed locally, nationally, or globally?</a:t>
            </a:r>
          </a:p>
          <a:p>
            <a:r>
              <a:rPr lang="en-GB" sz="1050" b="1" dirty="0"/>
              <a:t>Requirements </a:t>
            </a:r>
            <a:r>
              <a:rPr lang="en-GB" sz="1050" dirty="0"/>
              <a:t>– What are the audit, quality, </a:t>
            </a:r>
            <a:r>
              <a:rPr lang="en-GB" sz="1050" b="1" dirty="0"/>
              <a:t>regulatory </a:t>
            </a:r>
            <a:r>
              <a:rPr lang="en-GB" sz="1050" dirty="0"/>
              <a:t>requirements? Complexity and stability of the current operating environment?</a:t>
            </a:r>
          </a:p>
          <a:p>
            <a:r>
              <a:rPr lang="en-GB" sz="1050" b="1" dirty="0"/>
              <a:t>Technology</a:t>
            </a:r>
            <a:r>
              <a:rPr lang="en-GB" sz="1050" dirty="0"/>
              <a:t>– Is the technology (both hardware and software) including servers, databases, packages, programming languages, etc. tried and tested, or new?</a:t>
            </a:r>
          </a:p>
          <a:p>
            <a:endParaRPr lang="en-US" sz="1050"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dirty="0"/>
          </a:p>
        </p:txBody>
      </p:sp>
      <p:sp>
        <p:nvSpPr>
          <p:cNvPr id="7" name="Slide Image Placeholder 6">
            <a:extLst>
              <a:ext uri="{FF2B5EF4-FFF2-40B4-BE49-F238E27FC236}">
                <a16:creationId xmlns:a16="http://schemas.microsoft.com/office/drawing/2014/main" id="{DBD5880B-B21B-4A39-860E-35703A45D11D}"/>
              </a:ext>
            </a:extLst>
          </p:cNvPr>
          <p:cNvSpPr>
            <a:spLocks noGrp="1" noRot="1" noChangeAspect="1"/>
          </p:cNvSpPr>
          <p:nvPr>
            <p:ph type="sldImg"/>
          </p:nvPr>
        </p:nvSpPr>
        <p:spPr/>
      </p:sp>
    </p:spTree>
    <p:extLst>
      <p:ext uri="{BB962C8B-B14F-4D97-AF65-F5344CB8AC3E}">
        <p14:creationId xmlns:p14="http://schemas.microsoft.com/office/powerpoint/2010/main" val="2821921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A Lifecycle needs to be chosen that describes the framework to use and stages to follow such as: Plan, design, build, test, and deliver. </a:t>
            </a:r>
          </a:p>
          <a:p>
            <a:endParaRPr lang="en-GB" dirty="0"/>
          </a:p>
          <a:p>
            <a:r>
              <a:rPr lang="en-GB" dirty="0"/>
              <a:t>Basic approaches are:</a:t>
            </a:r>
          </a:p>
          <a:p>
            <a:pPr lvl="1"/>
            <a:r>
              <a:rPr lang="en-GB" dirty="0"/>
              <a:t>Linear – Sequential or step by step.</a:t>
            </a:r>
          </a:p>
          <a:p>
            <a:pPr lvl="1"/>
            <a:r>
              <a:rPr lang="en-GB" dirty="0"/>
              <a:t>Evolutionary – Iterative evolving through prototypes and progressive versions</a:t>
            </a:r>
          </a:p>
          <a:p>
            <a:br>
              <a:rPr lang="en-GB" dirty="0"/>
            </a:br>
            <a:r>
              <a:rPr lang="en-GB" dirty="0"/>
              <a:t>Within the chosen Lifecycle, a Process defines the set of steps and actions to follow in order to deliver the outcomes of each stage. </a:t>
            </a:r>
          </a:p>
          <a:p>
            <a:r>
              <a:rPr lang="en-GB" dirty="0"/>
              <a:t>Methods and standards support the framework within the SDLC. This includes defined roles, deliverables, techniques and models. These can vary from very prescriptive to more agnostic approaches dependent on context and lifecycle chosen.</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5</a:t>
            </a:fld>
            <a:endParaRPr lang="en-GB" dirty="0"/>
          </a:p>
        </p:txBody>
      </p:sp>
      <p:sp>
        <p:nvSpPr>
          <p:cNvPr id="7" name="Slide Image Placeholder 6">
            <a:extLst>
              <a:ext uri="{FF2B5EF4-FFF2-40B4-BE49-F238E27FC236}">
                <a16:creationId xmlns:a16="http://schemas.microsoft.com/office/drawing/2014/main" id="{D36DC24F-7132-4865-A71C-8A273D32E03A}"/>
              </a:ext>
            </a:extLst>
          </p:cNvPr>
          <p:cNvSpPr>
            <a:spLocks noGrp="1" noRot="1" noChangeAspect="1"/>
          </p:cNvSpPr>
          <p:nvPr>
            <p:ph type="sldImg"/>
          </p:nvPr>
        </p:nvSpPr>
        <p:spPr/>
      </p:sp>
    </p:spTree>
    <p:extLst>
      <p:ext uri="{BB962C8B-B14F-4D97-AF65-F5344CB8AC3E}">
        <p14:creationId xmlns:p14="http://schemas.microsoft.com/office/powerpoint/2010/main" val="2641249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Roles define the people that carry out tasks within various SDLCs. They can be specific to a particular SDLC or more generic with various titles including:</a:t>
            </a:r>
          </a:p>
          <a:p>
            <a:pPr lvl="1"/>
            <a:r>
              <a:rPr lang="en-GB" dirty="0"/>
              <a:t>Business:</a:t>
            </a:r>
          </a:p>
          <a:p>
            <a:pPr lvl="2"/>
            <a:r>
              <a:rPr lang="en-GB" dirty="0"/>
              <a:t>Sponsor or senior business owner</a:t>
            </a:r>
          </a:p>
          <a:p>
            <a:pPr lvl="2"/>
            <a:r>
              <a:rPr lang="en-GB" dirty="0"/>
              <a:t>Business Analyst</a:t>
            </a:r>
          </a:p>
          <a:p>
            <a:pPr lvl="2"/>
            <a:r>
              <a:rPr lang="en-GB" dirty="0"/>
              <a:t>Domain expert</a:t>
            </a:r>
          </a:p>
          <a:p>
            <a:pPr lvl="2"/>
            <a:r>
              <a:rPr lang="en-GB" dirty="0"/>
              <a:t>End users</a:t>
            </a:r>
          </a:p>
          <a:p>
            <a:pPr lvl="1"/>
            <a:r>
              <a:rPr lang="en-GB" dirty="0"/>
              <a:t>Project:</a:t>
            </a:r>
          </a:p>
          <a:p>
            <a:pPr lvl="2"/>
            <a:r>
              <a:rPr lang="en-GB" dirty="0"/>
              <a:t>Project Manager</a:t>
            </a:r>
          </a:p>
          <a:p>
            <a:pPr lvl="2"/>
            <a:r>
              <a:rPr lang="en-GB" dirty="0"/>
              <a:t>Team / Work Package Leader</a:t>
            </a:r>
          </a:p>
          <a:p>
            <a:pPr lvl="1"/>
            <a:r>
              <a:rPr lang="en-GB" dirty="0"/>
              <a:t>Technical:</a:t>
            </a:r>
          </a:p>
          <a:p>
            <a:pPr lvl="2"/>
            <a:r>
              <a:rPr lang="en-GB" dirty="0"/>
              <a:t>Architect</a:t>
            </a:r>
          </a:p>
          <a:p>
            <a:pPr lvl="2"/>
            <a:r>
              <a:rPr lang="en-GB" dirty="0"/>
              <a:t>Developer</a:t>
            </a:r>
          </a:p>
          <a:p>
            <a:pPr lvl="2"/>
            <a:r>
              <a:rPr lang="en-GB" dirty="0"/>
              <a:t>Tester</a:t>
            </a:r>
          </a:p>
          <a:p>
            <a:pPr lvl="1"/>
            <a:r>
              <a:rPr lang="en-GB" dirty="0"/>
              <a:t>Implementation and Support:</a:t>
            </a:r>
          </a:p>
          <a:p>
            <a:pPr lvl="2"/>
            <a:r>
              <a:rPr lang="en-GB" dirty="0"/>
              <a:t>Release Manager</a:t>
            </a:r>
          </a:p>
          <a:p>
            <a:pPr lvl="2"/>
            <a:r>
              <a:rPr lang="en-GB" dirty="0"/>
              <a:t>Database Administrators</a:t>
            </a:r>
          </a:p>
          <a:p>
            <a:pPr lvl="2"/>
            <a:r>
              <a:rPr lang="en-GB" dirty="0"/>
              <a:t>System Administrators</a:t>
            </a:r>
          </a:p>
          <a:p>
            <a:endParaRPr lang="en-GB" dirty="0"/>
          </a:p>
          <a:p>
            <a:r>
              <a:rPr lang="en-GB" b="1" i="0" dirty="0">
                <a:solidFill>
                  <a:srgbClr val="202124"/>
                </a:solidFill>
                <a:effectLst/>
                <a:latin typeface="arial" panose="020B0604020202020204" pitchFamily="34" charset="0"/>
              </a:rPr>
              <a:t>Release</a:t>
            </a:r>
            <a:r>
              <a:rPr lang="en-GB" b="0" i="0" dirty="0">
                <a:solidFill>
                  <a:srgbClr val="202124"/>
                </a:solidFill>
                <a:effectLst/>
                <a:latin typeface="arial" panose="020B0604020202020204" pitchFamily="34" charset="0"/>
              </a:rPr>
              <a:t> engineers are responsible for assessing the quality and risks of new products. They build test environments and troubleshoot any issues pertaining to the software's performance. They work with software engineers to resolve any issues and document fixes for use in future reference materials.  (Google search)</a:t>
            </a:r>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6</a:t>
            </a:fld>
            <a:endParaRPr lang="en-GB" dirty="0"/>
          </a:p>
        </p:txBody>
      </p:sp>
      <p:sp>
        <p:nvSpPr>
          <p:cNvPr id="7" name="Slide Image Placeholder 6">
            <a:extLst>
              <a:ext uri="{FF2B5EF4-FFF2-40B4-BE49-F238E27FC236}">
                <a16:creationId xmlns:a16="http://schemas.microsoft.com/office/drawing/2014/main" id="{1654D434-17AD-45E9-A271-E4C271544E61}"/>
              </a:ext>
            </a:extLst>
          </p:cNvPr>
          <p:cNvSpPr>
            <a:spLocks noGrp="1" noRot="1" noChangeAspect="1"/>
          </p:cNvSpPr>
          <p:nvPr>
            <p:ph type="sldImg"/>
          </p:nvPr>
        </p:nvSpPr>
        <p:spPr/>
      </p:sp>
    </p:spTree>
    <p:extLst>
      <p:ext uri="{BB962C8B-B14F-4D97-AF65-F5344CB8AC3E}">
        <p14:creationId xmlns:p14="http://schemas.microsoft.com/office/powerpoint/2010/main" val="2568880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Deliverables are the documents, models, designs, hardware and software required as outputs for for different SDLCs and stages. They detail the understanding of requirements and answer the questions of what, how, quality, when?</a:t>
            </a:r>
          </a:p>
          <a:p>
            <a:r>
              <a:rPr lang="en-GB" dirty="0"/>
              <a:t>Examples include:</a:t>
            </a:r>
          </a:p>
          <a:p>
            <a:pPr lvl="1"/>
            <a:r>
              <a:rPr lang="en-GB" dirty="0"/>
              <a:t>Requirement documents</a:t>
            </a:r>
          </a:p>
          <a:p>
            <a:pPr lvl="1"/>
            <a:r>
              <a:rPr lang="en-GB" dirty="0"/>
              <a:t>Models:</a:t>
            </a:r>
          </a:p>
          <a:p>
            <a:pPr lvl="2"/>
            <a:r>
              <a:rPr lang="en-GB" dirty="0"/>
              <a:t>Class models</a:t>
            </a:r>
          </a:p>
          <a:p>
            <a:pPr lvl="2"/>
            <a:r>
              <a:rPr lang="en-GB" dirty="0"/>
              <a:t>Entity Relationship diagrams or Data models or Logical Data structures</a:t>
            </a:r>
          </a:p>
          <a:p>
            <a:pPr lvl="2"/>
            <a:r>
              <a:rPr lang="en-GB" dirty="0"/>
              <a:t>Use cases</a:t>
            </a:r>
          </a:p>
          <a:p>
            <a:pPr lvl="2"/>
            <a:r>
              <a:rPr lang="en-GB" dirty="0"/>
              <a:t>Process models</a:t>
            </a:r>
          </a:p>
          <a:p>
            <a:pPr lvl="2"/>
            <a:r>
              <a:rPr lang="en-GB" dirty="0"/>
              <a:t>State transition diagrams</a:t>
            </a:r>
          </a:p>
          <a:p>
            <a:pPr lvl="2"/>
            <a:r>
              <a:rPr lang="en-GB" dirty="0"/>
              <a:t>Sequence diagrams</a:t>
            </a:r>
          </a:p>
          <a:p>
            <a:pPr lvl="2"/>
            <a:r>
              <a:rPr lang="en-GB" dirty="0"/>
              <a:t>Component diagrams</a:t>
            </a:r>
          </a:p>
          <a:p>
            <a:pPr lvl="1"/>
            <a:r>
              <a:rPr lang="en-GB" dirty="0"/>
              <a:t>System / software components</a:t>
            </a:r>
          </a:p>
          <a:p>
            <a:pPr lvl="1"/>
            <a:r>
              <a:rPr lang="en-GB" dirty="0"/>
              <a:t>Test / implementation plans and scripts </a:t>
            </a:r>
          </a:p>
          <a:p>
            <a:pPr lvl="1"/>
            <a:r>
              <a:rPr lang="en-GB" dirty="0"/>
              <a:t>Examples of models include:</a:t>
            </a:r>
          </a:p>
        </p:txBody>
      </p:sp>
      <p:sp>
        <p:nvSpPr>
          <p:cNvPr id="4" name="Slide Number Placeholder 3"/>
          <p:cNvSpPr>
            <a:spLocks noGrp="1"/>
          </p:cNvSpPr>
          <p:nvPr>
            <p:ph type="sldNum" sz="quarter" idx="5"/>
          </p:nvPr>
        </p:nvSpPr>
        <p:spPr/>
        <p:txBody>
          <a:bodyPr/>
          <a:lstStyle/>
          <a:p>
            <a:fld id="{548901C6-1DA1-FB44-ABEE-06A0FEB7738E}" type="slidenum">
              <a:rPr lang="en-GB" smtClean="0"/>
              <a:pPr/>
              <a:t>7</a:t>
            </a:fld>
            <a:endParaRPr lang="en-GB" dirty="0"/>
          </a:p>
        </p:txBody>
      </p:sp>
      <p:sp>
        <p:nvSpPr>
          <p:cNvPr id="7" name="Slide Image Placeholder 6">
            <a:extLst>
              <a:ext uri="{FF2B5EF4-FFF2-40B4-BE49-F238E27FC236}">
                <a16:creationId xmlns:a16="http://schemas.microsoft.com/office/drawing/2014/main" id="{FA6949B0-5BDC-4A10-9ABB-9280641D8D6F}"/>
              </a:ext>
            </a:extLst>
          </p:cNvPr>
          <p:cNvSpPr>
            <a:spLocks noGrp="1" noRot="1" noChangeAspect="1"/>
          </p:cNvSpPr>
          <p:nvPr>
            <p:ph type="sldImg"/>
          </p:nvPr>
        </p:nvSpPr>
        <p:spPr/>
      </p:sp>
    </p:spTree>
    <p:extLst>
      <p:ext uri="{BB962C8B-B14F-4D97-AF65-F5344CB8AC3E}">
        <p14:creationId xmlns:p14="http://schemas.microsoft.com/office/powerpoint/2010/main" val="3723335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In any SDLC there are several stages that must be undertaken. </a:t>
            </a:r>
            <a:br>
              <a:rPr lang="en-GB" dirty="0"/>
            </a:br>
            <a:r>
              <a:rPr lang="en-GB" dirty="0"/>
              <a:t>These are shown as sequential steps although they do not have to be as we consider different lifecycles.</a:t>
            </a:r>
          </a:p>
          <a:p>
            <a:endParaRPr lang="en-GB" dirty="0"/>
          </a:p>
          <a:p>
            <a:r>
              <a:rPr lang="en-GB" dirty="0"/>
              <a:t>The main stages vary dependent on the systems development approach being used but typically include:</a:t>
            </a:r>
          </a:p>
          <a:p>
            <a:pPr lvl="1"/>
            <a:r>
              <a:rPr lang="en-GB" dirty="0"/>
              <a:t>Feasibility Study  		Why do we need the system?</a:t>
            </a:r>
          </a:p>
          <a:p>
            <a:pPr lvl="1"/>
            <a:r>
              <a:rPr lang="en-GB" b="1" dirty="0"/>
              <a:t>Requirements Analysis 	What does the system need to do?</a:t>
            </a:r>
          </a:p>
          <a:p>
            <a:pPr lvl="1"/>
            <a:r>
              <a:rPr lang="en-GB" dirty="0"/>
              <a:t>Design  		How will the system and components be built?</a:t>
            </a:r>
          </a:p>
          <a:p>
            <a:pPr lvl="1"/>
            <a:r>
              <a:rPr lang="en-GB" b="1" dirty="0"/>
              <a:t>Code Development  		Construct system to meet requirements</a:t>
            </a:r>
          </a:p>
          <a:p>
            <a:pPr lvl="1"/>
            <a:r>
              <a:rPr lang="en-GB" dirty="0"/>
              <a:t>Testing  		Checks that system does what it should do and how it should do it</a:t>
            </a:r>
          </a:p>
          <a:p>
            <a:pPr lvl="1"/>
            <a:r>
              <a:rPr lang="en-GB" b="1" dirty="0"/>
              <a:t>Deployment / Implementation  	Deploys the system in the live, or production, or operational environment </a:t>
            </a:r>
          </a:p>
          <a:p>
            <a:pPr lvl="1"/>
            <a:r>
              <a:rPr lang="en-GB" dirty="0"/>
              <a:t>Maintenance  		Support the live system</a:t>
            </a:r>
          </a:p>
          <a:p>
            <a:endParaRPr lang="en-GB" dirty="0"/>
          </a:p>
          <a:p>
            <a:endParaRPr lang="en-US"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dirty="0"/>
          </a:p>
        </p:txBody>
      </p:sp>
      <p:sp>
        <p:nvSpPr>
          <p:cNvPr id="7" name="Slide Image Placeholder 6">
            <a:extLst>
              <a:ext uri="{FF2B5EF4-FFF2-40B4-BE49-F238E27FC236}">
                <a16:creationId xmlns:a16="http://schemas.microsoft.com/office/drawing/2014/main" id="{8DF957C5-AD06-482B-9BB0-43DA1979B927}"/>
              </a:ext>
            </a:extLst>
          </p:cNvPr>
          <p:cNvSpPr>
            <a:spLocks noGrp="1" noRot="1" noChangeAspect="1"/>
          </p:cNvSpPr>
          <p:nvPr>
            <p:ph type="sldImg"/>
          </p:nvPr>
        </p:nvSpPr>
        <p:spPr/>
      </p:sp>
    </p:spTree>
    <p:extLst>
      <p:ext uri="{BB962C8B-B14F-4D97-AF65-F5344CB8AC3E}">
        <p14:creationId xmlns:p14="http://schemas.microsoft.com/office/powerpoint/2010/main" val="1772956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GB" dirty="0"/>
              <a:t>The next stage is Requirements Analysis, in which an understanding of what the business needs the proposed system to do is captured. </a:t>
            </a:r>
          </a:p>
          <a:p>
            <a:endParaRPr lang="en-GB" dirty="0"/>
          </a:p>
          <a:p>
            <a:r>
              <a:rPr lang="en-GB" dirty="0"/>
              <a:t>Business Analysts elicit, analyse, document, and validate requirements from the sponsors, business, users, and customers as appropriate. </a:t>
            </a:r>
          </a:p>
          <a:p>
            <a:endParaRPr lang="en-GB" dirty="0"/>
          </a:p>
          <a:p>
            <a:r>
              <a:rPr lang="en-GB" dirty="0"/>
              <a:t>A method and process is needed to store, manage, access, and update the requirements. This is a key input to design as the requirements are traced through SDLC. The level of detail required is influenced by the SDLC used.</a:t>
            </a:r>
          </a:p>
          <a:p>
            <a:r>
              <a:rPr lang="en-GB" dirty="0"/>
              <a:t>This stage is also known as Requirements Engineering.</a:t>
            </a:r>
          </a:p>
          <a:p>
            <a:endParaRPr lang="en-GB"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9</a:t>
            </a:fld>
            <a:endParaRPr lang="en-GB" dirty="0"/>
          </a:p>
        </p:txBody>
      </p:sp>
      <p:sp>
        <p:nvSpPr>
          <p:cNvPr id="7" name="Slide Image Placeholder 6">
            <a:extLst>
              <a:ext uri="{FF2B5EF4-FFF2-40B4-BE49-F238E27FC236}">
                <a16:creationId xmlns:a16="http://schemas.microsoft.com/office/drawing/2014/main" id="{05DF86B7-4906-43D2-9559-35B3141ECC1C}"/>
              </a:ext>
            </a:extLst>
          </p:cNvPr>
          <p:cNvSpPr>
            <a:spLocks noGrp="1" noRot="1" noChangeAspect="1"/>
          </p:cNvSpPr>
          <p:nvPr>
            <p:ph type="sldImg"/>
          </p:nvPr>
        </p:nvSpPr>
        <p:spPr/>
      </p:sp>
    </p:spTree>
    <p:extLst>
      <p:ext uri="{BB962C8B-B14F-4D97-AF65-F5344CB8AC3E}">
        <p14:creationId xmlns:p14="http://schemas.microsoft.com/office/powerpoint/2010/main" val="35418270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2.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3.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4.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5.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6.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57.jp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22.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9.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0.png"/><Relationship Id="rId1" Type="http://schemas.openxmlformats.org/officeDocument/2006/relationships/slideMaster" Target="../slideMasters/slideMaster4.xml"/><Relationship Id="rId4" Type="http://schemas.openxmlformats.org/officeDocument/2006/relationships/image" Target="../media/image28.svg"/></Relationships>
</file>

<file path=ppt/slideLayouts/_rels/slideLayout1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3.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4.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jp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g"/><Relationship Id="rId1" Type="http://schemas.openxmlformats.org/officeDocument/2006/relationships/slideMaster" Target="../slideMasters/slideMaster1.xml"/><Relationship Id="rId4" Type="http://schemas.openxmlformats.org/officeDocument/2006/relationships/image" Target="../media/image28.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jpe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7.jp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8.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39.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0.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41.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2.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3.jpg"/><Relationship Id="rId1" Type="http://schemas.openxmlformats.org/officeDocument/2006/relationships/slideMaster" Target="../slideMasters/slideMaster2.xml"/><Relationship Id="rId4" Type="http://schemas.openxmlformats.org/officeDocument/2006/relationships/image" Target="../media/image28.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jpe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5.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28.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18.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jp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rgbClr val="FD014D"/>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92C3001-2868-3745-844A-C501016D23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tx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solidFill>
                  <a:schemeClr val="tx1"/>
                </a:solidFill>
              </a:defRPr>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5066260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4489429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tx1"/>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803295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tx1"/>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1830439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tx1"/>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55904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9289717"/>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62657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22BB93A1-2BBC-6E43-8966-8BC896D72412}"/>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2560670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47482870-8F1E-4A40-98B3-EB4E14D20B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9706416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B5231A29-C420-A24A-83D8-2845B3719A8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7096371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15EB805A-E7B4-1A4B-A713-5EC6CFC1859D}"/>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0324424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rgbClr val="28CEF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BE3A48D2-2003-3B48-9BA7-3C3C764A534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479837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8269695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DFAD0D0D-8846-2F49-A055-6C6BC6354FFE}"/>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326982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rgbClr val="28CEF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29907917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rgbClr val="28CEF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D4D068D3-76D2-6C48-BF65-509B44CACE3E}"/>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25815188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04FCF7FD-3F84-F04D-B73E-0F9F6BA8316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70834363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28CEF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96E7A6F-DAC6-B441-B5F5-018B0C7C2A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9525016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28CEF6"/>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5A0BA27-1B3E-284F-A41F-F988E900707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7120764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rgbClr val="28CEF6"/>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F39D1C75-606C-4D47-8814-AB30DCA4C3B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168156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28CEF6"/>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CC321F0F-9EE5-FC4B-A5AF-678F2F4F9CB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53546037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Activity 2">
    <p:bg>
      <p:bgPr>
        <a:solidFill>
          <a:srgbClr val="23CEF9"/>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50069"/>
          <a:stretch/>
        </p:blipFill>
        <p:spPr>
          <a:xfrm flipH="1">
            <a:off x="0" y="0"/>
            <a:ext cx="547878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44DC967D-822F-0D4D-9D88-47A397D6890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F99DB077-1C85-A441-AE94-AEC6EEA7D38E}"/>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68745874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Activity 2">
    <p:bg>
      <p:bgPr>
        <a:solidFill>
          <a:srgbClr val="00CEF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F981D7A-97D3-0941-BB13-D1CADDE87DDE}"/>
              </a:ext>
            </a:extLst>
          </p:cNvPr>
          <p:cNvPicPr>
            <a:picLocks noChangeAspect="1"/>
          </p:cNvPicPr>
          <p:nvPr userDrawn="1"/>
        </p:nvPicPr>
        <p:blipFill rotWithShape="1">
          <a:blip r:embed="rId2"/>
          <a:srcRect t="2631" r="25547" b="6558"/>
          <a:stretch/>
        </p:blipFill>
        <p:spPr>
          <a:xfrm flipH="1">
            <a:off x="0" y="0"/>
            <a:ext cx="8430705"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8" name="Title 1">
            <a:extLst>
              <a:ext uri="{FF2B5EF4-FFF2-40B4-BE49-F238E27FC236}">
                <a16:creationId xmlns:a16="http://schemas.microsoft.com/office/drawing/2014/main" id="{4E562E51-6C27-A942-B120-4F2245D2CD1C}"/>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11" name="Text Placeholder 3">
            <a:extLst>
              <a:ext uri="{FF2B5EF4-FFF2-40B4-BE49-F238E27FC236}">
                <a16:creationId xmlns:a16="http://schemas.microsoft.com/office/drawing/2014/main" id="{42DDB68E-F78C-FB47-9BAD-0C7B36852631}"/>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22921316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3"/>
          </a:solidFill>
        </p:spPr>
        <p:txBody>
          <a:bodyPr wrap="square" lIns="0" tIns="0" rIns="0" bIns="0" rtlCol="0"/>
          <a:lstStyle/>
          <a:p>
            <a:endParaRPr sz="1029"/>
          </a:p>
        </p:txBody>
      </p:sp>
    </p:spTree>
    <p:extLst>
      <p:ext uri="{BB962C8B-B14F-4D97-AF65-F5344CB8AC3E}">
        <p14:creationId xmlns:p14="http://schemas.microsoft.com/office/powerpoint/2010/main" val="7922049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466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59165578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82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627607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CB04507-7F7B-F448-A7F9-39E26957B44D}"/>
              </a:ext>
            </a:extLst>
          </p:cNvPr>
          <p:cNvPicPr>
            <a:picLocks noChangeAspect="1"/>
          </p:cNvPicPr>
          <p:nvPr userDrawn="1"/>
        </p:nvPicPr>
        <p:blipFill rotWithShape="1">
          <a:blip r:embed="rId2"/>
          <a:srcRect l="19121" t="5596" r="27388" b="38973"/>
          <a:stretch/>
        </p:blipFill>
        <p:spPr>
          <a:xfrm>
            <a:off x="2266950" y="0"/>
            <a:ext cx="992505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71002265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265496-6E48-4B41-9EBB-1E61F1BCF53C}"/>
              </a:ext>
            </a:extLst>
          </p:cNvPr>
          <p:cNvPicPr>
            <a:picLocks noChangeAspect="1"/>
          </p:cNvPicPr>
          <p:nvPr userDrawn="1"/>
        </p:nvPicPr>
        <p:blipFill rotWithShape="1">
          <a:blip r:embed="rId2"/>
          <a:srcRect l="-7964" r="27132"/>
          <a:stretch/>
        </p:blipFill>
        <p:spPr>
          <a:xfrm>
            <a:off x="3878397" y="0"/>
            <a:ext cx="8313604"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023950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59FD7E-9A2B-B341-8D58-06B6AEF56A70}"/>
              </a:ext>
            </a:extLst>
          </p:cNvPr>
          <p:cNvPicPr>
            <a:picLocks noChangeAspect="1"/>
          </p:cNvPicPr>
          <p:nvPr userDrawn="1"/>
        </p:nvPicPr>
        <p:blipFill rotWithShape="1">
          <a:blip r:embed="rId2"/>
          <a:srcRect l="2930" t="2788" r="25963" b="19970"/>
          <a:stretch/>
        </p:blipFill>
        <p:spPr>
          <a:xfrm>
            <a:off x="2723925" y="1"/>
            <a:ext cx="946807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089E1852-C4DE-5E41-98DD-018EA1E0892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FB262302-7D3A-5C4A-A3A5-2E73E56962BC}"/>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232804369"/>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72386B-50AD-1F49-9253-BABC0497D228}"/>
              </a:ext>
            </a:extLst>
          </p:cNvPr>
          <p:cNvPicPr>
            <a:picLocks noChangeAspect="1"/>
          </p:cNvPicPr>
          <p:nvPr userDrawn="1"/>
        </p:nvPicPr>
        <p:blipFill rotWithShape="1">
          <a:blip r:embed="rId2"/>
          <a:srcRect r="16826"/>
          <a:stretch/>
        </p:blipFill>
        <p:spPr>
          <a:xfrm>
            <a:off x="3637619" y="0"/>
            <a:ext cx="8554381"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FD83CFD2-3E05-214C-9BC1-C2B041F62EBE}"/>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0A895C67-5025-5643-89AF-3ED2D00591C2}"/>
              </a:ext>
            </a:extLst>
          </p:cNvPr>
          <p:cNvSpPr>
            <a:spLocks noGrp="1"/>
          </p:cNvSpPr>
          <p:nvPr>
            <p:ph type="body" sz="quarter" idx="12" hasCustomPrompt="1"/>
          </p:nvPr>
        </p:nvSpPr>
        <p:spPr>
          <a:xfrm>
            <a:off x="385301" y="5306004"/>
            <a:ext cx="35580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74204008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Text Placeholder 2"/>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6" name="Text Placeholder 7"/>
          <p:cNvSpPr>
            <a:spLocks noGrp="1"/>
          </p:cNvSpPr>
          <p:nvPr>
            <p:ph type="body" sz="quarter" idx="11" hasCustomPrompt="1"/>
          </p:nvPr>
        </p:nvSpPr>
        <p:spPr>
          <a:xfrm>
            <a:off x="376237" y="1240838"/>
            <a:ext cx="11431587" cy="5237751"/>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marL="88898" indent="0">
              <a:lnSpc>
                <a:spcPct val="100000"/>
              </a:lnSpc>
              <a:buFont typeface="Arial" panose="020B0604020202020204" pitchFamily="34" charset="0"/>
              <a:buNone/>
              <a:defRPr sz="1800" b="0"/>
            </a:lvl3pPr>
            <a:lvl4pPr marL="88898" indent="0">
              <a:lnSpc>
                <a:spcPct val="100000"/>
              </a:lnSpc>
              <a:buFont typeface="Arial" panose="020B0604020202020204" pitchFamily="34" charset="0"/>
              <a:buNone/>
              <a:defRPr sz="1800" b="0"/>
            </a:lvl4pPr>
            <a:lvl5pPr marL="355591" indent="-266693">
              <a:lnSpc>
                <a:spcPct val="100000"/>
              </a:lnSpc>
              <a:buFont typeface="Arial" panose="020B0604020202020204" pitchFamily="34" charset="0"/>
              <a:buChar char="•"/>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529662652"/>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5" name="Text Placeholder 2">
            <a:extLst>
              <a:ext uri="{FF2B5EF4-FFF2-40B4-BE49-F238E27FC236}">
                <a16:creationId xmlns:a16="http://schemas.microsoft.com/office/drawing/2014/main" id="{503A14FE-D075-C54D-A7E3-E22DBF933384}"/>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759301388"/>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167298" y="2921079"/>
            <a:ext cx="2124159" cy="2749952"/>
          </a:xfrm>
        </p:spPr>
        <p:txBody>
          <a:bodyPr/>
          <a:lstStyle>
            <a:lvl1pPr marL="0" indent="0">
              <a:lnSpc>
                <a:spcPct val="100000"/>
              </a:lnSpc>
              <a:buFont typeface="Arial" panose="020B0604020202020204" pitchFamily="34" charset="0"/>
              <a:buNone/>
              <a:defRPr sz="1800" b="0"/>
            </a:lvl1pPr>
            <a:lvl2pPr marL="0" indent="0">
              <a:buFont typeface="Arial" panose="020B0604020202020204" pitchFamily="34" charset="0"/>
              <a:buNone/>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747517" y="2921079"/>
            <a:ext cx="2068065"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257866" y="2921079"/>
            <a:ext cx="2130523"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167299" y="1240564"/>
            <a:ext cx="1437932" cy="1437931"/>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747517" y="1233488"/>
            <a:ext cx="1437932" cy="1437931"/>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257867" y="1240564"/>
            <a:ext cx="1437932" cy="1437931"/>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744941" y="2936069"/>
            <a:ext cx="2183449" cy="2749952"/>
          </a:xfrm>
        </p:spPr>
        <p:txBody>
          <a:bodyPr/>
          <a:lstStyle>
            <a:lvl1pPr marL="0" indent="0">
              <a:lnSpc>
                <a:spcPct val="100000"/>
              </a:lnSpc>
              <a:buFont typeface="Arial" panose="020B0604020202020204" pitchFamily="34" charset="0"/>
              <a:buNone/>
              <a:defRPr sz="1800" b="0"/>
            </a:lvl1pPr>
            <a:lvl2pPr marL="179996" indent="-179996">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744942" y="1255555"/>
            <a:ext cx="1437932" cy="1437931"/>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4" name="Text Placeholder 2">
            <a:extLst>
              <a:ext uri="{FF2B5EF4-FFF2-40B4-BE49-F238E27FC236}">
                <a16:creationId xmlns:a16="http://schemas.microsoft.com/office/drawing/2014/main" id="{92C408C0-1A1B-4D4D-B79A-2D37D6F3CB19}"/>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29773864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167876"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613794" y="1246665"/>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6059713" y="1246664"/>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505633" y="1246663"/>
            <a:ext cx="2153905"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DC41670F-D9DB-3140-AAEA-4430FBF2D30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424373951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6028437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6186490" y="1246663"/>
            <a:ext cx="5612791"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82589" y="1246661"/>
            <a:ext cx="5621337" cy="4376323"/>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FE1C86EE-79CD-A844-BC58-36532ABD5C56}"/>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366748776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91181" y="1240839"/>
            <a:ext cx="5612745" cy="5237749"/>
          </a:xfrm>
          <a:prstGeom prst="rect">
            <a:avLst/>
          </a:prstGeom>
        </p:spPr>
        <p:txBody>
          <a:bodyPr/>
          <a:lstStyle>
            <a:lvl1pPr marL="0" indent="0">
              <a:buNone/>
              <a:defRPr/>
            </a:lvl1pPr>
          </a:lstStyle>
          <a:p>
            <a:r>
              <a:rPr lang="en-US"/>
              <a:t>Click icon to add picture</a:t>
            </a:r>
            <a:endParaRPr lang="en-US" dirty="0"/>
          </a:p>
        </p:txBody>
      </p:sp>
      <p:sp>
        <p:nvSpPr>
          <p:cNvPr id="10" name="Text Placeholder 7"/>
          <p:cNvSpPr>
            <a:spLocks noGrp="1"/>
          </p:cNvSpPr>
          <p:nvPr>
            <p:ph type="body" sz="quarter" idx="11" hasCustomPrompt="1"/>
          </p:nvPr>
        </p:nvSpPr>
        <p:spPr>
          <a:xfrm>
            <a:off x="6186489" y="1239313"/>
            <a:ext cx="5621337" cy="5239275"/>
          </a:xfrm>
        </p:spPr>
        <p:txBody>
          <a:bodyPr/>
          <a:lstStyle>
            <a:lvl1pPr marL="0" indent="0">
              <a:lnSpc>
                <a:spcPct val="100000"/>
              </a:lnSpc>
              <a:buFont typeface="Arial" panose="020B0604020202020204" pitchFamily="34" charset="0"/>
              <a:buNone/>
              <a:defRPr sz="1800" b="0"/>
            </a:lvl1pPr>
            <a:lvl2pPr marL="171446" marR="0" indent="-171446" algn="l" defTabSz="914377" rtl="0" eaLnBrk="1" fontAlgn="auto" latinLnBrk="0" hangingPunct="1">
              <a:lnSpc>
                <a:spcPct val="100000"/>
              </a:lnSpc>
              <a:spcBef>
                <a:spcPts val="0"/>
              </a:spcBef>
              <a:spcAft>
                <a:spcPts val="651"/>
              </a:spcAft>
              <a:buClrTx/>
              <a:buSzPct val="125000"/>
              <a:buFont typeface="Arial" panose="020B0604020202020204" pitchFamily="34" charset="0"/>
              <a:buChar char="•"/>
              <a:tabLst/>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BC6158FE-928A-7845-B66A-66F0FE0F7F9C}"/>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138643642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82062" y="1239312"/>
            <a:ext cx="5621863" cy="5239275"/>
          </a:xfrm>
        </p:spPr>
        <p:txBody>
          <a:bodyPr/>
          <a:lstStyle>
            <a:lvl1pPr marL="0" indent="0">
              <a:lnSpc>
                <a:spcPct val="100000"/>
              </a:lnSpc>
              <a:buFont typeface="Arial" panose="020B0604020202020204" pitchFamily="34" charset="0"/>
              <a:buNone/>
              <a:defRPr sz="1800" b="0"/>
            </a:lvl1pPr>
            <a:lvl2pPr marL="171446" indent="-171446">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199185" y="1246663"/>
            <a:ext cx="5608641" cy="5231924"/>
          </a:xfrm>
          <a:prstGeom prst="rect">
            <a:avLst/>
          </a:prstGeom>
        </p:spPr>
        <p:txBody>
          <a:bodyPr/>
          <a:lstStyle>
            <a:lvl1pPr marL="0" indent="0">
              <a:buNone/>
              <a:defRPr/>
            </a:lvl1pPr>
          </a:lstStyle>
          <a:p>
            <a:r>
              <a:rPr lang="en-US"/>
              <a:t>Click icon to add picture</a:t>
            </a:r>
            <a:endParaRPr lang="en-US"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Text Placeholder 2">
            <a:extLst>
              <a:ext uri="{FF2B5EF4-FFF2-40B4-BE49-F238E27FC236}">
                <a16:creationId xmlns:a16="http://schemas.microsoft.com/office/drawing/2014/main" id="{83FBF726-3A82-7143-ACCB-5046CC509D9D}"/>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86077348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376238" y="3968576"/>
            <a:ext cx="5627687" cy="2520000"/>
          </a:xfrm>
        </p:spPr>
        <p:txBody>
          <a:bodyPr/>
          <a:lstStyle>
            <a:lvl1pPr marL="0" indent="0">
              <a:lnSpc>
                <a:spcPct val="100000"/>
              </a:lnSpc>
              <a:buFont typeface="Arial" panose="020B0604020202020204" pitchFamily="34" charset="0"/>
              <a:buNone/>
              <a:defRPr sz="1800" b="0"/>
            </a:lvl1pPr>
            <a:lvl2pPr marL="171446" indent="-171446">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376249" y="1233490"/>
            <a:ext cx="5627676" cy="257651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6180195" y="1233489"/>
            <a:ext cx="5627631" cy="257651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6180195" y="3968576"/>
            <a:ext cx="5627631" cy="2520000"/>
          </a:xfrm>
        </p:spPr>
        <p:txBody>
          <a:bodyPr/>
          <a:lstStyle>
            <a:lvl1pPr marL="0" indent="0">
              <a:lnSpc>
                <a:spcPct val="100000"/>
              </a:lnSpc>
              <a:buFont typeface="Arial" panose="020B0604020202020204" pitchFamily="34" charset="0"/>
              <a:buNone/>
              <a:defRPr b="0"/>
            </a:lvl1pPr>
            <a:lvl2pPr marL="171446" indent="-171446">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Text Placeholder 2">
            <a:extLst>
              <a:ext uri="{FF2B5EF4-FFF2-40B4-BE49-F238E27FC236}">
                <a16:creationId xmlns:a16="http://schemas.microsoft.com/office/drawing/2014/main" id="{0270B6DD-EFD0-B148-AC2D-17D9B4352A1A}"/>
              </a:ext>
            </a:extLst>
          </p:cNvPr>
          <p:cNvSpPr>
            <a:spLocks noGrp="1"/>
          </p:cNvSpPr>
          <p:nvPr>
            <p:ph type="body" sz="quarter" idx="12" hasCustomPrompt="1"/>
          </p:nvPr>
        </p:nvSpPr>
        <p:spPr>
          <a:xfrm>
            <a:off x="1212111" y="378746"/>
            <a:ext cx="10595714" cy="520263"/>
          </a:xfrm>
        </p:spPr>
        <p:txBody>
          <a:bodyPr/>
          <a:lstStyle>
            <a:lvl1pPr marL="0" indent="0">
              <a:lnSpc>
                <a:spcPct val="100000"/>
              </a:lnSpc>
              <a:spcAft>
                <a:spcPts val="0"/>
              </a:spcAft>
              <a:buFont typeface="Arial" panose="020B0604020202020204" pitchFamily="34" charset="0"/>
              <a:buNone/>
              <a:defRPr sz="40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Tree>
    <p:extLst>
      <p:ext uri="{BB962C8B-B14F-4D97-AF65-F5344CB8AC3E}">
        <p14:creationId xmlns:p14="http://schemas.microsoft.com/office/powerpoint/2010/main" val="234283489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406779689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1_Title slide 1">
    <p:bg>
      <p:bgPr>
        <a:solidFill>
          <a:srgbClr val="03EAB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78A22-79ED-C346-B050-A5F64C0ACAA5}"/>
              </a:ext>
            </a:extLst>
          </p:cNvPr>
          <p:cNvPicPr>
            <a:picLocks noChangeAspect="1"/>
          </p:cNvPicPr>
          <p:nvPr userDrawn="1"/>
        </p:nvPicPr>
        <p:blipFill rotWithShape="1">
          <a:blip r:embed="rId2"/>
          <a:srcRect l="2329" t="3699" r="30729" b="22632"/>
          <a:stretch/>
        </p:blipFill>
        <p:spPr>
          <a:xfrm>
            <a:off x="2848191" y="0"/>
            <a:ext cx="9343809"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a:t>CLICK TO EDIT TITLE</a:t>
            </a:r>
            <a:endParaRPr lang="en-GB" noProof="0"/>
          </a:p>
        </p:txBody>
      </p:sp>
      <p:grpSp>
        <p:nvGrpSpPr>
          <p:cNvPr id="16" name="Group 15"/>
          <p:cNvGrpSpPr/>
          <p:nvPr userDrawn="1"/>
        </p:nvGrpSpPr>
        <p:grpSpPr>
          <a:xfrm>
            <a:off x="509568"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1" name="Rectangle 10">
            <a:extLst>
              <a:ext uri="{FF2B5EF4-FFF2-40B4-BE49-F238E27FC236}">
                <a16:creationId xmlns:a16="http://schemas.microsoft.com/office/drawing/2014/main" id="{2FEF35C1-44BF-B94B-A048-96124C64D19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2" name="Rectangle 11">
            <a:extLst>
              <a:ext uri="{FF2B5EF4-FFF2-40B4-BE49-F238E27FC236}">
                <a16:creationId xmlns:a16="http://schemas.microsoft.com/office/drawing/2014/main" id="{78654564-8AAA-2B4B-A7F2-A093E969C4FB}"/>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912465753"/>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a:p>
        </p:txBody>
      </p:sp>
      <p:sp>
        <p:nvSpPr>
          <p:cNvPr id="11" name="Text Placeholder 2">
            <a:extLst>
              <a:ext uri="{FF2B5EF4-FFF2-40B4-BE49-F238E27FC236}">
                <a16:creationId xmlns:a16="http://schemas.microsoft.com/office/drawing/2014/main" id="{38251CB8-D58E-2E40-9211-8E4FCA38D552}"/>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rgbClr val="0BEEB7"/>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Click to </a:t>
            </a:r>
            <a:br>
              <a:rPr lang="en-US"/>
            </a:br>
            <a:r>
              <a:rPr lang="en-US"/>
              <a:t>edit slide title</a:t>
            </a:r>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a:t>Edit text</a:t>
            </a:r>
          </a:p>
          <a:p>
            <a:pPr lvl="1"/>
            <a:r>
              <a:rPr lang="en-US"/>
              <a:t>Second level</a:t>
            </a:r>
          </a:p>
          <a:p>
            <a:pPr lvl="2"/>
            <a:r>
              <a:rPr lang="en-US"/>
              <a:t>Third level</a:t>
            </a:r>
          </a:p>
          <a:p>
            <a:pPr lvl="3"/>
            <a:r>
              <a:rPr lang="en-US"/>
              <a:t>Fourth level</a:t>
            </a:r>
          </a:p>
          <a:p>
            <a:pPr lvl="4"/>
            <a:r>
              <a:rPr lang="en-US"/>
              <a:t>Fifth level</a:t>
            </a:r>
          </a:p>
        </p:txBody>
      </p:sp>
      <p:pic>
        <p:nvPicPr>
          <p:cNvPr id="17" name="Graphic 31">
            <a:extLst>
              <a:ext uri="{FF2B5EF4-FFF2-40B4-BE49-F238E27FC236}">
                <a16:creationId xmlns:a16="http://schemas.microsoft.com/office/drawing/2014/main" id="{E51E3436-B16C-5F48-AA8A-C3F6719B5E1D}"/>
              </a:ext>
            </a:extLst>
          </p:cNvPr>
          <p:cNvPicPr>
            <a:picLocks noChangeAspect="1"/>
          </p:cNvPicPr>
          <p:nvPr userDrawn="1"/>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69739" y="377825"/>
            <a:ext cx="738525" cy="522000"/>
          </a:xfrm>
          <a:prstGeom prst="rect">
            <a:avLst/>
          </a:prstGeom>
        </p:spPr>
      </p:pic>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2"/>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00829473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A8B73-24A8-42C2-A20A-894B0D6E0E1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4FBDFEA-E4D3-49BD-8FB7-00A64F5F98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FCCEBEA-9F0D-4D2C-BB14-91F33AE06CE9}"/>
              </a:ext>
            </a:extLst>
          </p:cNvPr>
          <p:cNvSpPr>
            <a:spLocks noGrp="1"/>
          </p:cNvSpPr>
          <p:nvPr>
            <p:ph type="dt" sz="half" idx="10"/>
          </p:nvPr>
        </p:nvSpPr>
        <p:spPr/>
        <p:txBody>
          <a:bodyPr/>
          <a:lstStyle/>
          <a:p>
            <a:fld id="{882AE316-961A-4B1E-8DCC-220144016E2B}" type="datetimeFigureOut">
              <a:rPr lang="en-GB" smtClean="0"/>
              <a:t>10/04/2025</a:t>
            </a:fld>
            <a:endParaRPr lang="en-GB"/>
          </a:p>
        </p:txBody>
      </p:sp>
      <p:sp>
        <p:nvSpPr>
          <p:cNvPr id="5" name="Footer Placeholder 4">
            <a:extLst>
              <a:ext uri="{FF2B5EF4-FFF2-40B4-BE49-F238E27FC236}">
                <a16:creationId xmlns:a16="http://schemas.microsoft.com/office/drawing/2014/main" id="{9E45487C-9230-40FC-B0E4-53E4B1DD703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CD08CF-763A-489E-A9EF-D938FB50D932}"/>
              </a:ext>
            </a:extLst>
          </p:cNvPr>
          <p:cNvSpPr>
            <a:spLocks noGrp="1"/>
          </p:cNvSpPr>
          <p:nvPr>
            <p:ph type="sldNum" sz="quarter" idx="12"/>
          </p:nvPr>
        </p:nvSpPr>
        <p:spPr/>
        <p:txBody>
          <a:bodyPr/>
          <a:lstStyle/>
          <a:p>
            <a:fld id="{477A078E-B294-42E9-B3D4-142119F9931C}" type="slidenum">
              <a:rPr lang="en-GB" smtClean="0"/>
              <a:t>‹#›</a:t>
            </a:fld>
            <a:endParaRPr lang="en-GB"/>
          </a:p>
        </p:txBody>
      </p:sp>
    </p:spTree>
    <p:extLst>
      <p:ext uri="{BB962C8B-B14F-4D97-AF65-F5344CB8AC3E}">
        <p14:creationId xmlns:p14="http://schemas.microsoft.com/office/powerpoint/2010/main" val="3864474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908356648"/>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9582645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6771593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9757152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4"/>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4078032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51146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3E47EF-E205-7148-97A2-017F58514AA6}"/>
              </a:ext>
            </a:extLst>
          </p:cNvPr>
          <p:cNvPicPr>
            <a:picLocks noChangeAspect="1"/>
          </p:cNvPicPr>
          <p:nvPr userDrawn="1"/>
        </p:nvPicPr>
        <p:blipFill rotWithShape="1">
          <a:blip r:embed="rId2"/>
          <a:srcRect r="19503" b="3052"/>
          <a:stretch/>
        </p:blipFill>
        <p:spPr>
          <a:xfrm>
            <a:off x="3652343" y="0"/>
            <a:ext cx="8539657" cy="6858000"/>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30236729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4"/>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9216210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4"/>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09930038-7324-754A-9850-A216F52D7ED9}"/>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38441797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4"/>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CDF1ACB8-AF73-DE42-B25D-407198650B9A}"/>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63529278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3"/>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E45BD70D-705E-6C48-85F0-2B8B8D29C2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5603946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3"/>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61090407-4F3B-F847-A7AB-C8C0EFB28AF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272302606"/>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3"/>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E49C0454-8721-7947-A56E-58D569350C28}"/>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0605239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3"/>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E98B0132-AE9F-DA4C-9229-D8371E10A716}"/>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22191480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41078062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3"/>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A46C840F-99B2-8C4C-A37D-F1F388F0C20C}"/>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414862383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3"/>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739C13B6-7320-8544-8C3F-972BE573F629}"/>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704652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2">
    <p:bg>
      <p:bgPr>
        <a:solidFill>
          <a:srgbClr val="FD01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C5F572-2D07-E843-B30B-118EAFE8374F}"/>
              </a:ext>
            </a:extLst>
          </p:cNvPr>
          <p:cNvPicPr>
            <a:picLocks noChangeAspect="1"/>
          </p:cNvPicPr>
          <p:nvPr userDrawn="1"/>
        </p:nvPicPr>
        <p:blipFill rotWithShape="1">
          <a:blip r:embed="rId2"/>
          <a:srcRect r="24971" b="11990"/>
          <a:stretch/>
        </p:blipFill>
        <p:spPr>
          <a:xfrm>
            <a:off x="3423991" y="-1"/>
            <a:ext cx="8768009" cy="6858001"/>
          </a:xfrm>
          <a:prstGeom prst="rect">
            <a:avLst/>
          </a:prstGeom>
        </p:spPr>
      </p:pic>
      <p:pic>
        <p:nvPicPr>
          <p:cNvPr id="7" name="Graphic 29">
            <a:extLst>
              <a:ext uri="{FF2B5EF4-FFF2-40B4-BE49-F238E27FC236}">
                <a16:creationId xmlns:a16="http://schemas.microsoft.com/office/drawing/2014/main" id="{0F2B5717-CAF5-024E-BD47-6ED03C95F44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10" name="Text Placeholder 6">
            <a:extLst>
              <a:ext uri="{FF2B5EF4-FFF2-40B4-BE49-F238E27FC236}">
                <a16:creationId xmlns:a16="http://schemas.microsoft.com/office/drawing/2014/main" id="{BD50C999-38B5-2441-B2B6-6F8E2EC78F93}"/>
              </a:ext>
            </a:extLst>
          </p:cNvPr>
          <p:cNvSpPr>
            <a:spLocks noGrp="1"/>
          </p:cNvSpPr>
          <p:nvPr>
            <p:ph type="body" sz="quarter" idx="12" hasCustomPrompt="1"/>
          </p:nvPr>
        </p:nvSpPr>
        <p:spPr>
          <a:xfrm>
            <a:off x="385300" y="5306004"/>
            <a:ext cx="3919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1" name="Title 1">
            <a:extLst>
              <a:ext uri="{FF2B5EF4-FFF2-40B4-BE49-F238E27FC236}">
                <a16:creationId xmlns:a16="http://schemas.microsoft.com/office/drawing/2014/main" id="{876C8BA3-AA6E-5740-BC52-EEC4F4ED08CF}"/>
              </a:ext>
            </a:extLst>
          </p:cNvPr>
          <p:cNvSpPr>
            <a:spLocks noGrp="1"/>
          </p:cNvSpPr>
          <p:nvPr>
            <p:ph type="ctrTitle" hasCustomPrompt="1"/>
          </p:nvPr>
        </p:nvSpPr>
        <p:spPr>
          <a:xfrm>
            <a:off x="385300" y="1914129"/>
            <a:ext cx="3919999"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2" name="Group 11">
            <a:extLst>
              <a:ext uri="{FF2B5EF4-FFF2-40B4-BE49-F238E27FC236}">
                <a16:creationId xmlns:a16="http://schemas.microsoft.com/office/drawing/2014/main" id="{6D880CBD-AEED-3744-908B-FFFECA397C2B}"/>
              </a:ext>
            </a:extLst>
          </p:cNvPr>
          <p:cNvGrpSpPr/>
          <p:nvPr userDrawn="1"/>
        </p:nvGrpSpPr>
        <p:grpSpPr>
          <a:xfrm>
            <a:off x="509568" y="3503895"/>
            <a:ext cx="6359624" cy="2437013"/>
            <a:chOff x="-1420" y="3503895"/>
            <a:chExt cx="6359624" cy="2437013"/>
          </a:xfrm>
          <a:solidFill>
            <a:srgbClr val="004050"/>
          </a:solidFill>
        </p:grpSpPr>
        <p:sp>
          <p:nvSpPr>
            <p:cNvPr id="13" name="Freeform 12">
              <a:extLst>
                <a:ext uri="{FF2B5EF4-FFF2-40B4-BE49-F238E27FC236}">
                  <a16:creationId xmlns:a16="http://schemas.microsoft.com/office/drawing/2014/main" id="{D2046385-FB6E-9844-B4A2-E8403D915C5F}"/>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71CB7E99-6710-6F46-BFA5-14AE428ACAD5}"/>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3E94F540-4CD4-2049-A4B5-2761A1C89153}"/>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Rectangle 15">
            <a:extLst>
              <a:ext uri="{FF2B5EF4-FFF2-40B4-BE49-F238E27FC236}">
                <a16:creationId xmlns:a16="http://schemas.microsoft.com/office/drawing/2014/main" id="{610A9A08-D316-974B-AAFF-16972B77BF70}"/>
              </a:ext>
            </a:extLst>
          </p:cNvPr>
          <p:cNvSpPr/>
          <p:nvPr userDrawn="1"/>
        </p:nvSpPr>
        <p:spPr>
          <a:xfrm>
            <a:off x="0" y="4310243"/>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7" name="Rectangle 16">
            <a:extLst>
              <a:ext uri="{FF2B5EF4-FFF2-40B4-BE49-F238E27FC236}">
                <a16:creationId xmlns:a16="http://schemas.microsoft.com/office/drawing/2014/main" id="{7D8F8BA5-7B02-2E4D-8E91-F2C2EAEB4435}"/>
              </a:ext>
            </a:extLst>
          </p:cNvPr>
          <p:cNvSpPr/>
          <p:nvPr userDrawn="1"/>
        </p:nvSpPr>
        <p:spPr>
          <a:xfrm>
            <a:off x="0" y="4903556"/>
            <a:ext cx="4407461" cy="227469"/>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Tree>
    <p:extLst>
      <p:ext uri="{BB962C8B-B14F-4D97-AF65-F5344CB8AC3E}">
        <p14:creationId xmlns:p14="http://schemas.microsoft.com/office/powerpoint/2010/main" val="18026754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4"/>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032C547-F94C-1241-9D31-1F73ADBB2494}"/>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534645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4"/>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698D41BD-7B3B-1742-B394-CDE3B9E03C5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412133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4"/>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E2A682AD-D487-474A-ACC8-8097477C312F}"/>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9686495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4"/>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37A21872-726D-FD41-8C44-AEDB5C04354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6889575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Activity 01">
    <p:bg>
      <p:bgPr>
        <a:solidFill>
          <a:schemeClr val="accent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DA6771C-F35D-C040-9B44-2A39B359F23B}"/>
              </a:ext>
            </a:extLst>
          </p:cNvPr>
          <p:cNvPicPr>
            <a:picLocks noChangeAspect="1"/>
          </p:cNvPicPr>
          <p:nvPr userDrawn="1"/>
        </p:nvPicPr>
        <p:blipFill rotWithShape="1">
          <a:blip r:embed="rId2"/>
          <a:srcRect l="25461" t="5219" b="5219"/>
          <a:stretch/>
        </p:blipFill>
        <p:spPr>
          <a:xfrm>
            <a:off x="0" y="0"/>
            <a:ext cx="8559872"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312334573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Activity 02">
    <p:bg>
      <p:bgPr>
        <a:solidFill>
          <a:schemeClr val="accent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257CD7-3573-8840-90AB-DBEEF1DD3DF5}"/>
              </a:ext>
            </a:extLst>
          </p:cNvPr>
          <p:cNvPicPr>
            <a:picLocks noChangeAspect="1"/>
          </p:cNvPicPr>
          <p:nvPr userDrawn="1"/>
        </p:nvPicPr>
        <p:blipFill rotWithShape="1">
          <a:blip r:embed="rId2"/>
          <a:srcRect l="23375" t="6250"/>
          <a:stretch/>
        </p:blipFill>
        <p:spPr>
          <a:xfrm>
            <a:off x="-1" y="0"/>
            <a:ext cx="840623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469053440"/>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1861942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78001"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205115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0945309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842437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3"/>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4"/>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94070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Hope you enjoyed 01">
    <p:bg>
      <p:bgPr>
        <a:solidFill>
          <a:schemeClr val="accent4"/>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D23B75-35DE-5E44-8359-D873EADF1112}"/>
              </a:ext>
            </a:extLst>
          </p:cNvPr>
          <p:cNvPicPr>
            <a:picLocks noChangeAspect="1"/>
          </p:cNvPicPr>
          <p:nvPr userDrawn="1"/>
        </p:nvPicPr>
        <p:blipFill rotWithShape="1">
          <a:blip r:embed="rId2"/>
          <a:srcRect l="-2941" t="18399" r="37050" b="3425"/>
          <a:stretch/>
        </p:blipFill>
        <p:spPr>
          <a:xfrm>
            <a:off x="3523317" y="1"/>
            <a:ext cx="8668683"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48184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4277879548"/>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chemeClr val="accent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C3F896-FDC6-4C4B-AD73-A66C8634ADEA}"/>
              </a:ext>
            </a:extLst>
          </p:cNvPr>
          <p:cNvPicPr>
            <a:picLocks noChangeAspect="1"/>
          </p:cNvPicPr>
          <p:nvPr userDrawn="1"/>
        </p:nvPicPr>
        <p:blipFill rotWithShape="1">
          <a:blip r:embed="rId2"/>
          <a:srcRect r="17749"/>
          <a:stretch/>
        </p:blipFill>
        <p:spPr>
          <a:xfrm>
            <a:off x="3732515" y="0"/>
            <a:ext cx="8459485" cy="6858000"/>
          </a:xfrm>
          <a:prstGeom prst="rect">
            <a:avLst/>
          </a:prstGeom>
        </p:spPr>
      </p:pic>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3347214"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4" name="Group 3"/>
          <p:cNvGrpSpPr/>
          <p:nvPr userDrawn="1"/>
        </p:nvGrpSpPr>
        <p:grpSpPr>
          <a:xfrm>
            <a:off x="-1698" y="3508800"/>
            <a:ext cx="7016130" cy="2425241"/>
            <a:chOff x="683" y="3508800"/>
            <a:chExt cx="7016130" cy="2425241"/>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683" y="3508800"/>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userDrawn="1"/>
          </p:nvSpPr>
          <p:spPr>
            <a:xfrm>
              <a:off x="5439970" y="3509181"/>
              <a:ext cx="1576843" cy="2417447"/>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683" y="4907035"/>
              <a:ext cx="5938619" cy="102700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566 w 1668566"/>
                <a:gd name="connsiteY0" fmla="*/ 248186 h 248186"/>
                <a:gd name="connsiteX1" fmla="*/ 1 w 1668566"/>
                <a:gd name="connsiteY1" fmla="*/ 248186 h 248186"/>
                <a:gd name="connsiteX2" fmla="*/ 229815 w 1668566"/>
                <a:gd name="connsiteY2" fmla="*/ 194032 h 248186"/>
                <a:gd name="connsiteX3" fmla="*/ 1522580 w 1668566"/>
                <a:gd name="connsiteY3" fmla="*/ 192497 h 248186"/>
                <a:gd name="connsiteX4" fmla="*/ 1375895 w 1668566"/>
                <a:gd name="connsiteY4" fmla="*/ 219 h 248186"/>
                <a:gd name="connsiteX5" fmla="*/ 1433934 w 1668566"/>
                <a:gd name="connsiteY5" fmla="*/ 219 h 248186"/>
                <a:gd name="connsiteX6" fmla="*/ 1454190 w 1668566"/>
                <a:gd name="connsiteY6" fmla="*/ 12347 h 248186"/>
                <a:gd name="connsiteX7" fmla="*/ 1518706 w 1668566"/>
                <a:gd name="connsiteY7" fmla="*/ 105057 h 248186"/>
                <a:gd name="connsiteX8" fmla="*/ 1662725 w 1668566"/>
                <a:gd name="connsiteY8" fmla="*/ 242090 h 248186"/>
                <a:gd name="connsiteX9" fmla="*/ 1667931 w 1668566"/>
                <a:gd name="connsiteY9" fmla="*/ 246535 h 248186"/>
                <a:gd name="connsiteX10" fmla="*/ 1668566 w 1668566"/>
                <a:gd name="connsiteY10" fmla="*/ 248186 h 248186"/>
                <a:gd name="connsiteX0" fmla="*/ 1440017 w 1440017"/>
                <a:gd name="connsiteY0" fmla="*/ 248186 h 248186"/>
                <a:gd name="connsiteX1" fmla="*/ 62 w 1440017"/>
                <a:gd name="connsiteY1" fmla="*/ 248186 h 248186"/>
                <a:gd name="connsiteX2" fmla="*/ 1266 w 1440017"/>
                <a:gd name="connsiteY2" fmla="*/ 194032 h 248186"/>
                <a:gd name="connsiteX3" fmla="*/ 1294031 w 1440017"/>
                <a:gd name="connsiteY3" fmla="*/ 192497 h 248186"/>
                <a:gd name="connsiteX4" fmla="*/ 1147346 w 1440017"/>
                <a:gd name="connsiteY4" fmla="*/ 219 h 248186"/>
                <a:gd name="connsiteX5" fmla="*/ 1205385 w 1440017"/>
                <a:gd name="connsiteY5" fmla="*/ 219 h 248186"/>
                <a:gd name="connsiteX6" fmla="*/ 1225641 w 1440017"/>
                <a:gd name="connsiteY6" fmla="*/ 12347 h 248186"/>
                <a:gd name="connsiteX7" fmla="*/ 1290157 w 1440017"/>
                <a:gd name="connsiteY7" fmla="*/ 105057 h 248186"/>
                <a:gd name="connsiteX8" fmla="*/ 1434176 w 1440017"/>
                <a:gd name="connsiteY8" fmla="*/ 242090 h 248186"/>
                <a:gd name="connsiteX9" fmla="*/ 1439382 w 1440017"/>
                <a:gd name="connsiteY9" fmla="*/ 246535 h 248186"/>
                <a:gd name="connsiteX10" fmla="*/ 1440017 w 1440017"/>
                <a:gd name="connsiteY10" fmla="*/ 248186 h 248186"/>
                <a:gd name="connsiteX0" fmla="*/ 1439987 w 1439987"/>
                <a:gd name="connsiteY0" fmla="*/ 248186 h 248186"/>
                <a:gd name="connsiteX1" fmla="*/ 32 w 1439987"/>
                <a:gd name="connsiteY1" fmla="*/ 248186 h 248186"/>
                <a:gd name="connsiteX2" fmla="*/ 3538 w 1439987"/>
                <a:gd name="connsiteY2" fmla="*/ 192881 h 248186"/>
                <a:gd name="connsiteX3" fmla="*/ 1294001 w 1439987"/>
                <a:gd name="connsiteY3" fmla="*/ 192497 h 248186"/>
                <a:gd name="connsiteX4" fmla="*/ 1147316 w 1439987"/>
                <a:gd name="connsiteY4" fmla="*/ 219 h 248186"/>
                <a:gd name="connsiteX5" fmla="*/ 1205355 w 1439987"/>
                <a:gd name="connsiteY5" fmla="*/ 219 h 248186"/>
                <a:gd name="connsiteX6" fmla="*/ 1225611 w 1439987"/>
                <a:gd name="connsiteY6" fmla="*/ 12347 h 248186"/>
                <a:gd name="connsiteX7" fmla="*/ 1290127 w 1439987"/>
                <a:gd name="connsiteY7" fmla="*/ 105057 h 248186"/>
                <a:gd name="connsiteX8" fmla="*/ 1434146 w 1439987"/>
                <a:gd name="connsiteY8" fmla="*/ 242090 h 248186"/>
                <a:gd name="connsiteX9" fmla="*/ 1439352 w 1439987"/>
                <a:gd name="connsiteY9" fmla="*/ 246535 h 248186"/>
                <a:gd name="connsiteX10" fmla="*/ 1439987 w 1439987"/>
                <a:gd name="connsiteY10" fmla="*/ 248186 h 248186"/>
                <a:gd name="connsiteX0" fmla="*/ 1436625 w 1436625"/>
                <a:gd name="connsiteY0" fmla="*/ 248186 h 248186"/>
                <a:gd name="connsiteX1" fmla="*/ 122 w 1436625"/>
                <a:gd name="connsiteY1" fmla="*/ 248186 h 248186"/>
                <a:gd name="connsiteX2" fmla="*/ 176 w 1436625"/>
                <a:gd name="connsiteY2" fmla="*/ 192881 h 248186"/>
                <a:gd name="connsiteX3" fmla="*/ 1290639 w 1436625"/>
                <a:gd name="connsiteY3" fmla="*/ 192497 h 248186"/>
                <a:gd name="connsiteX4" fmla="*/ 1143954 w 1436625"/>
                <a:gd name="connsiteY4" fmla="*/ 219 h 248186"/>
                <a:gd name="connsiteX5" fmla="*/ 1201993 w 1436625"/>
                <a:gd name="connsiteY5" fmla="*/ 219 h 248186"/>
                <a:gd name="connsiteX6" fmla="*/ 1222249 w 1436625"/>
                <a:gd name="connsiteY6" fmla="*/ 12347 h 248186"/>
                <a:gd name="connsiteX7" fmla="*/ 1286765 w 1436625"/>
                <a:gd name="connsiteY7" fmla="*/ 105057 h 248186"/>
                <a:gd name="connsiteX8" fmla="*/ 1430784 w 1436625"/>
                <a:gd name="connsiteY8" fmla="*/ 242090 h 248186"/>
                <a:gd name="connsiteX9" fmla="*/ 1435990 w 1436625"/>
                <a:gd name="connsiteY9" fmla="*/ 246535 h 248186"/>
                <a:gd name="connsiteX10" fmla="*/ 1436625 w 1436625"/>
                <a:gd name="connsiteY10" fmla="*/ 248186 h 248186"/>
                <a:gd name="connsiteX0" fmla="*/ 1436553 w 1436553"/>
                <a:gd name="connsiteY0" fmla="*/ 248186 h 248186"/>
                <a:gd name="connsiteX1" fmla="*/ 50 w 1436553"/>
                <a:gd name="connsiteY1" fmla="*/ 248186 h 248186"/>
                <a:gd name="connsiteX2" fmla="*/ 1830 w 1436553"/>
                <a:gd name="connsiteY2" fmla="*/ 192881 h 248186"/>
                <a:gd name="connsiteX3" fmla="*/ 1290567 w 1436553"/>
                <a:gd name="connsiteY3" fmla="*/ 192497 h 248186"/>
                <a:gd name="connsiteX4" fmla="*/ 1143882 w 1436553"/>
                <a:gd name="connsiteY4" fmla="*/ 219 h 248186"/>
                <a:gd name="connsiteX5" fmla="*/ 1201921 w 1436553"/>
                <a:gd name="connsiteY5" fmla="*/ 219 h 248186"/>
                <a:gd name="connsiteX6" fmla="*/ 1222177 w 1436553"/>
                <a:gd name="connsiteY6" fmla="*/ 12347 h 248186"/>
                <a:gd name="connsiteX7" fmla="*/ 1286693 w 1436553"/>
                <a:gd name="connsiteY7" fmla="*/ 105057 h 248186"/>
                <a:gd name="connsiteX8" fmla="*/ 1430712 w 1436553"/>
                <a:gd name="connsiteY8" fmla="*/ 242090 h 248186"/>
                <a:gd name="connsiteX9" fmla="*/ 1435918 w 1436553"/>
                <a:gd name="connsiteY9" fmla="*/ 246535 h 248186"/>
                <a:gd name="connsiteX10" fmla="*/ 1436553 w 1436553"/>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 name="connsiteX0" fmla="*/ 1434899 w 1434899"/>
                <a:gd name="connsiteY0" fmla="*/ 248186 h 248186"/>
                <a:gd name="connsiteX1" fmla="*/ 122 w 1434899"/>
                <a:gd name="connsiteY1" fmla="*/ 248186 h 248186"/>
                <a:gd name="connsiteX2" fmla="*/ 176 w 1434899"/>
                <a:gd name="connsiteY2" fmla="*/ 192881 h 248186"/>
                <a:gd name="connsiteX3" fmla="*/ 1288913 w 1434899"/>
                <a:gd name="connsiteY3" fmla="*/ 192497 h 248186"/>
                <a:gd name="connsiteX4" fmla="*/ 1142228 w 1434899"/>
                <a:gd name="connsiteY4" fmla="*/ 219 h 248186"/>
                <a:gd name="connsiteX5" fmla="*/ 1200267 w 1434899"/>
                <a:gd name="connsiteY5" fmla="*/ 219 h 248186"/>
                <a:gd name="connsiteX6" fmla="*/ 1220523 w 1434899"/>
                <a:gd name="connsiteY6" fmla="*/ 12347 h 248186"/>
                <a:gd name="connsiteX7" fmla="*/ 1285039 w 1434899"/>
                <a:gd name="connsiteY7" fmla="*/ 105057 h 248186"/>
                <a:gd name="connsiteX8" fmla="*/ 1429058 w 1434899"/>
                <a:gd name="connsiteY8" fmla="*/ 242090 h 248186"/>
                <a:gd name="connsiteX9" fmla="*/ 1434264 w 1434899"/>
                <a:gd name="connsiteY9" fmla="*/ 246535 h 248186"/>
                <a:gd name="connsiteX10" fmla="*/ 1434899 w 1434899"/>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4899" h="248186">
                  <a:moveTo>
                    <a:pt x="1434899" y="248186"/>
                  </a:moveTo>
                  <a:lnTo>
                    <a:pt x="122" y="248186"/>
                  </a:lnTo>
                  <a:cubicBezTo>
                    <a:pt x="-319" y="229623"/>
                    <a:pt x="617" y="211444"/>
                    <a:pt x="176" y="192881"/>
                  </a:cubicBezTo>
                  <a:lnTo>
                    <a:pt x="1288913" y="192497"/>
                  </a:lnTo>
                  <a:cubicBezTo>
                    <a:pt x="1231064" y="134140"/>
                    <a:pt x="1177788" y="74768"/>
                    <a:pt x="1142228" y="219"/>
                  </a:cubicBezTo>
                  <a:cubicBezTo>
                    <a:pt x="1162611" y="219"/>
                    <a:pt x="1181471" y="854"/>
                    <a:pt x="1200267" y="219"/>
                  </a:cubicBezTo>
                  <a:cubicBezTo>
                    <a:pt x="1209059" y="-1141"/>
                    <a:pt x="1217571" y="3956"/>
                    <a:pt x="1220523" y="12347"/>
                  </a:cubicBezTo>
                  <a:cubicBezTo>
                    <a:pt x="1238085" y="45816"/>
                    <a:pt x="1259758" y="76961"/>
                    <a:pt x="1285039" y="105057"/>
                  </a:cubicBezTo>
                  <a:cubicBezTo>
                    <a:pt x="1328667" y="155126"/>
                    <a:pt x="1376883" y="201004"/>
                    <a:pt x="1429058" y="242090"/>
                  </a:cubicBezTo>
                  <a:cubicBezTo>
                    <a:pt x="1430836" y="243551"/>
                    <a:pt x="1432613" y="245011"/>
                    <a:pt x="1434264" y="246535"/>
                  </a:cubicBezTo>
                  <a:cubicBezTo>
                    <a:pt x="1434582" y="246599"/>
                    <a:pt x="1434582" y="247170"/>
                    <a:pt x="1434899"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44859373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EDCD3C"/>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35880" y="0"/>
            <a:ext cx="705612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22041055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ECCC43"/>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68332" y="302478"/>
            <a:ext cx="10523668" cy="6577293"/>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958BD13-A6A6-954A-9895-6DFFDE5056D4}"/>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6B47703F-AD87-0747-8275-970FB09D5D0B}"/>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2AD41DB8-CD4F-A94D-B320-85192F1540DC}"/>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C11193BA-CEF5-BC4C-AB49-EEDB15C0233E}"/>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662BFCD-FD84-1542-9C6D-E1AEFC5CEEB1}"/>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B3757969-C987-CD46-97B6-56168BDCB15E}"/>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45721581"/>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EB62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7254240" y="0"/>
            <a:ext cx="493776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 name="Group 1"/>
          <p:cNvGrpSpPr/>
          <p:nvPr userDrawn="1"/>
        </p:nvGrpSpPr>
        <p:grpSpPr>
          <a:xfrm>
            <a:off x="-1420" y="3503895"/>
            <a:ext cx="6359624" cy="2437013"/>
            <a:chOff x="-1420" y="3503895"/>
            <a:chExt cx="6359624" cy="2437013"/>
          </a:xfrm>
          <a:solidFill>
            <a:srgbClr val="004050"/>
          </a:solidFill>
        </p:grpSpPr>
        <p:sp>
          <p:nvSpPr>
            <p:cNvPr id="36" name="Freeform 35">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37" name="Freeform 36">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40" name="Freeform 3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3344055520"/>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itle slide 4">
    <p:bg>
      <p:bgPr>
        <a:solidFill>
          <a:srgbClr val="ED612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1183"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9" name="Text Placeholder 6">
            <a:extLst>
              <a:ext uri="{FF2B5EF4-FFF2-40B4-BE49-F238E27FC236}">
                <a16:creationId xmlns:a16="http://schemas.microsoft.com/office/drawing/2014/main" id="{C124B933-57F2-9947-A616-2C48A71959A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0" name="Title 1">
            <a:extLst>
              <a:ext uri="{FF2B5EF4-FFF2-40B4-BE49-F238E27FC236}">
                <a16:creationId xmlns:a16="http://schemas.microsoft.com/office/drawing/2014/main" id="{6B8D93FA-9EA1-AB49-9803-E129E1144FC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1" name="Group 10">
            <a:extLst>
              <a:ext uri="{FF2B5EF4-FFF2-40B4-BE49-F238E27FC236}">
                <a16:creationId xmlns:a16="http://schemas.microsoft.com/office/drawing/2014/main" id="{07D821C1-0B42-3046-A131-92122FB880EF}"/>
              </a:ext>
            </a:extLst>
          </p:cNvPr>
          <p:cNvGrpSpPr/>
          <p:nvPr userDrawn="1"/>
        </p:nvGrpSpPr>
        <p:grpSpPr>
          <a:xfrm>
            <a:off x="-1420" y="3503895"/>
            <a:ext cx="6359624" cy="2437013"/>
            <a:chOff x="-1420" y="3503895"/>
            <a:chExt cx="6359624" cy="2437013"/>
          </a:xfrm>
          <a:solidFill>
            <a:srgbClr val="004050"/>
          </a:solidFill>
        </p:grpSpPr>
        <p:sp>
          <p:nvSpPr>
            <p:cNvPr id="12" name="Freeform 11">
              <a:extLst>
                <a:ext uri="{FF2B5EF4-FFF2-40B4-BE49-F238E27FC236}">
                  <a16:creationId xmlns:a16="http://schemas.microsoft.com/office/drawing/2014/main" id="{33643819-4C51-3245-A39A-35625FE8B38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2597BF92-130D-5E4B-9B73-54F41FAB32D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7994976-032A-7249-AE19-67F8B91B83DB}"/>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964158998"/>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accent5"/>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6"/>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794142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chemeClr val="accent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bg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bg1"/>
                </a:solidFill>
              </a:rPr>
              <a:t>Fire exits</a:t>
            </a:r>
          </a:p>
          <a:p>
            <a:pPr>
              <a:buFont typeface="Arial" panose="020B0604020202020204" pitchFamily="34" charset="0"/>
              <a:buChar char="•"/>
            </a:pPr>
            <a:r>
              <a:rPr lang="en-GB" sz="1800" dirty="0">
                <a:solidFill>
                  <a:schemeClr val="bg1"/>
                </a:solidFill>
              </a:rPr>
              <a:t>Toilets </a:t>
            </a:r>
          </a:p>
          <a:p>
            <a:pPr>
              <a:buFont typeface="Arial" panose="020B0604020202020204" pitchFamily="34" charset="0"/>
              <a:buChar char="•"/>
            </a:pPr>
            <a:r>
              <a:rPr lang="en-GB" sz="1800" dirty="0">
                <a:solidFill>
                  <a:schemeClr val="bg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6568359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Meet &amp; Greet 2">
    <p:bg>
      <p:bgPr>
        <a:solidFill>
          <a:srgbClr val="E8CC4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070334838"/>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_Meet &amp; Greet 2">
    <p:bg>
      <p:bgPr>
        <a:solidFill>
          <a:srgbClr val="FF6124"/>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1E13B2-ED9C-2047-A96C-C77FAA90403E}"/>
              </a:ext>
            </a:extLst>
          </p:cNvPr>
          <p:cNvPicPr>
            <a:picLocks noChangeAspect="1"/>
          </p:cNvPicPr>
          <p:nvPr userDrawn="1"/>
        </p:nvPicPr>
        <p:blipFill rotWithShape="1">
          <a:blip r:embed="rId2"/>
          <a:srcRect l="8170" t="12930" r="38621" b="12792"/>
          <a:stretch/>
        </p:blipFill>
        <p:spPr>
          <a:xfrm>
            <a:off x="4826000" y="-1"/>
            <a:ext cx="7366000" cy="6858001"/>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40900148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B1B030-4A91-6B44-8586-E31F9C0BF1EE}"/>
              </a:ext>
            </a:extLst>
          </p:cNvPr>
          <p:cNvPicPr>
            <a:picLocks noChangeAspect="1"/>
          </p:cNvPicPr>
          <p:nvPr userDrawn="1"/>
        </p:nvPicPr>
        <p:blipFill rotWithShape="1">
          <a:blip r:embed="rId2"/>
          <a:srcRect l="5579" t="10945" r="36527" b="11803"/>
          <a:stretch/>
        </p:blipFill>
        <p:spPr>
          <a:xfrm>
            <a:off x="4485865" y="0"/>
            <a:ext cx="770613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0820626"/>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5"/>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6"/>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bg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4258394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5"/>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6188506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5"/>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6"/>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006785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3914511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chemeClr val="accent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53856918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chemeClr val="accent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bg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accent5"/>
          </a:solidFill>
        </p:spPr>
        <p:txBody>
          <a:bodyPr wrap="square" lIns="0" tIns="0" rIns="0" bIns="0" rtlCol="0"/>
          <a:lstStyle/>
          <a:p>
            <a:endParaRPr sz="1029"/>
          </a:p>
        </p:txBody>
      </p:sp>
    </p:spTree>
    <p:extLst>
      <p:ext uri="{BB962C8B-B14F-4D97-AF65-F5344CB8AC3E}">
        <p14:creationId xmlns:p14="http://schemas.microsoft.com/office/powerpoint/2010/main" val="20723907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226358932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6539333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556656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reeform 8">
            <a:extLst>
              <a:ext uri="{FF2B5EF4-FFF2-40B4-BE49-F238E27FC236}">
                <a16:creationId xmlns:a16="http://schemas.microsoft.com/office/drawing/2014/main" id="{35B5D0DF-4895-DB4F-85D9-C3FFDE55B8C8}"/>
              </a:ext>
            </a:extLst>
          </p:cNvPr>
          <p:cNvSpPr/>
          <p:nvPr userDrawn="1"/>
        </p:nvSpPr>
        <p:spPr>
          <a:xfrm>
            <a:off x="384784" y="4743413"/>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sz="1351"/>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Text Placeholder 2">
            <a:extLst>
              <a:ext uri="{FF2B5EF4-FFF2-40B4-BE49-F238E27FC236}">
                <a16:creationId xmlns:a16="http://schemas.microsoft.com/office/drawing/2014/main" id="{F37A16D5-89FE-3B4E-BA82-DFEE96CEA3E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3164A13-D2CE-5342-8D75-2ADD2934967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648141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Meet &amp; Greet">
    <p:bg>
      <p:bgPr>
        <a:solidFill>
          <a:schemeClr val="accent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8E10E-A8B9-0D42-A9D5-A5FF40048825}"/>
              </a:ext>
            </a:extLst>
          </p:cNvPr>
          <p:cNvPicPr>
            <a:picLocks noChangeAspect="1"/>
          </p:cNvPicPr>
          <p:nvPr userDrawn="1"/>
        </p:nvPicPr>
        <p:blipFill rotWithShape="1">
          <a:blip r:embed="rId2"/>
          <a:srcRect r="20682" b="10448"/>
          <a:stretch/>
        </p:blipFill>
        <p:spPr>
          <a:xfrm>
            <a:off x="3084205" y="0"/>
            <a:ext cx="9107795"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757463"/>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325368981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5">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dirty="0"/>
          </a:p>
        </p:txBody>
      </p:sp>
      <p:sp>
        <p:nvSpPr>
          <p:cNvPr id="7" name="Text Placeholder 4"/>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sz="1351"/>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Text Placeholder 2">
            <a:extLst>
              <a:ext uri="{FF2B5EF4-FFF2-40B4-BE49-F238E27FC236}">
                <a16:creationId xmlns:a16="http://schemas.microsoft.com/office/drawing/2014/main" id="{CC14CCF0-8BA3-264F-9F0E-ECBF2D299989}"/>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41CD3697-753A-0647-9FAB-C202C65A37F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19064336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6">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D8A86F5A-A513-9341-866D-7D9CDC08496B}"/>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6583914F-58FB-B34E-8161-C66E669476AF}"/>
              </a:ext>
            </a:extLst>
          </p:cNvPr>
          <p:cNvGrpSpPr/>
          <p:nvPr userDrawn="1"/>
        </p:nvGrpSpPr>
        <p:grpSpPr>
          <a:xfrm>
            <a:off x="-562704" y="4391077"/>
            <a:ext cx="5338709" cy="2177830"/>
            <a:chOff x="-2229" y="2361812"/>
            <a:chExt cx="11067619" cy="4514835"/>
          </a:xfrm>
          <a:solidFill>
            <a:schemeClr val="accent5"/>
          </a:solidFill>
        </p:grpSpPr>
        <p:sp>
          <p:nvSpPr>
            <p:cNvPr id="19" name="Freeform 18">
              <a:extLst>
                <a:ext uri="{FF2B5EF4-FFF2-40B4-BE49-F238E27FC236}">
                  <a16:creationId xmlns:a16="http://schemas.microsoft.com/office/drawing/2014/main" id="{E1FD4820-850C-3047-9711-AD5DD789A3DD}"/>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E3AE8E64-5267-3141-A055-FBE33FE8BF5B}"/>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A4413C9C-C76C-B642-B162-F8DBD3B14B9D}"/>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12" name="Text Placeholder 2">
            <a:extLst>
              <a:ext uri="{FF2B5EF4-FFF2-40B4-BE49-F238E27FC236}">
                <a16:creationId xmlns:a16="http://schemas.microsoft.com/office/drawing/2014/main" id="{5A5CFF8B-1DAA-6C49-BE97-25191944300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3" name="Graphic 31">
            <a:extLst>
              <a:ext uri="{FF2B5EF4-FFF2-40B4-BE49-F238E27FC236}">
                <a16:creationId xmlns:a16="http://schemas.microsoft.com/office/drawing/2014/main" id="{F0A764D6-0F7D-EB44-A897-7F9C735CB5F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925980356"/>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7">
    <p:spTree>
      <p:nvGrpSpPr>
        <p:cNvPr id="1" name=""/>
        <p:cNvGrpSpPr/>
        <p:nvPr/>
      </p:nvGrpSpPr>
      <p:grpSpPr>
        <a:xfrm>
          <a:off x="0" y="0"/>
          <a:ext cx="0" cy="0"/>
          <a:chOff x="0" y="0"/>
          <a:chExt cx="0" cy="0"/>
        </a:xfrm>
      </p:grpSpPr>
      <p:sp>
        <p:nvSpPr>
          <p:cNvPr id="6" name="Rectangle 5"/>
          <p:cNvSpPr/>
          <p:nvPr userDrawn="1"/>
        </p:nvSpPr>
        <p:spPr>
          <a:xfrm>
            <a:off x="0" y="0"/>
            <a:ext cx="407035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8857B351-2725-8440-AA09-147EA78EACC8}"/>
              </a:ext>
            </a:extLst>
          </p:cNvPr>
          <p:cNvSpPr/>
          <p:nvPr userDrawn="1"/>
        </p:nvSpPr>
        <p:spPr>
          <a:xfrm>
            <a:off x="-84149" y="4328581"/>
            <a:ext cx="4637893" cy="1993841"/>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2" name="Text Placeholder 4">
            <a:extLst>
              <a:ext uri="{FF2B5EF4-FFF2-40B4-BE49-F238E27FC236}">
                <a16:creationId xmlns:a16="http://schemas.microsoft.com/office/drawing/2014/main" id="{38D7BEBB-3A9D-CE4F-9ABE-4764209FC9CD}"/>
              </a:ext>
            </a:extLst>
          </p:cNvPr>
          <p:cNvSpPr>
            <a:spLocks noGrp="1"/>
          </p:cNvSpPr>
          <p:nvPr>
            <p:ph type="body" sz="quarter" idx="15" hasCustomPrompt="1"/>
          </p:nvPr>
        </p:nvSpPr>
        <p:spPr>
          <a:xfrm>
            <a:off x="5037137" y="1349986"/>
            <a:ext cx="6770688" cy="5119407"/>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A451FE4A-F1CC-BF41-8328-846960CA95E5}"/>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bg2"/>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BCFD0822-3499-0C44-8A3C-3118EA298E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59922012"/>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rrow Left 0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7" name="Text Placeholder 4">
            <a:extLst>
              <a:ext uri="{FF2B5EF4-FFF2-40B4-BE49-F238E27FC236}">
                <a16:creationId xmlns:a16="http://schemas.microsoft.com/office/drawing/2014/main" id="{89A70FBC-EACC-CB4D-8FF2-D940F655459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E3AD9FC4-14AA-FE45-A908-CEA608187AD1}"/>
              </a:ext>
            </a:extLst>
          </p:cNvPr>
          <p:cNvSpPr/>
          <p:nvPr userDrawn="1"/>
        </p:nvSpPr>
        <p:spPr>
          <a:xfrm>
            <a:off x="760702" y="4249625"/>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5"/>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3398510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rrow Left 02">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Freeform 9">
            <a:extLst>
              <a:ext uri="{FF2B5EF4-FFF2-40B4-BE49-F238E27FC236}">
                <a16:creationId xmlns:a16="http://schemas.microsoft.com/office/drawing/2014/main" id="{B8FDF2C7-07B4-C044-8A2A-5A95A38A7A75}"/>
              </a:ext>
            </a:extLst>
          </p:cNvPr>
          <p:cNvSpPr/>
          <p:nvPr userDrawn="1"/>
        </p:nvSpPr>
        <p:spPr>
          <a:xfrm>
            <a:off x="532679" y="4057904"/>
            <a:ext cx="4344121" cy="2131078"/>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5"/>
          </a:solidFill>
          <a:ln w="6350" cap="flat">
            <a:noFill/>
            <a:prstDash val="solid"/>
            <a:miter/>
          </a:ln>
        </p:spPr>
        <p:txBody>
          <a:bodyPr rtlCol="0" anchor="ctr"/>
          <a:lstStyle/>
          <a:p>
            <a:endParaRPr lang="en-GB" sz="1351"/>
          </a:p>
        </p:txBody>
      </p:sp>
      <p:sp>
        <p:nvSpPr>
          <p:cNvPr id="11" name="Rectangle 10">
            <a:extLst>
              <a:ext uri="{FF2B5EF4-FFF2-40B4-BE49-F238E27FC236}">
                <a16:creationId xmlns:a16="http://schemas.microsoft.com/office/drawing/2014/main" id="{A877B1AE-DDD5-344B-B1BD-90E64517C1BF}"/>
              </a:ext>
            </a:extLst>
          </p:cNvPr>
          <p:cNvSpPr/>
          <p:nvPr userDrawn="1"/>
        </p:nvSpPr>
        <p:spPr>
          <a:xfrm>
            <a:off x="0" y="4968240"/>
            <a:ext cx="738525" cy="3309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 Placeholder 4">
            <a:extLst>
              <a:ext uri="{FF2B5EF4-FFF2-40B4-BE49-F238E27FC236}">
                <a16:creationId xmlns:a16="http://schemas.microsoft.com/office/drawing/2014/main" id="{E719BA34-23BB-1044-9AD7-64A0FC498A8F}"/>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9380070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rrow Left 03">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Freeform 10">
            <a:extLst>
              <a:ext uri="{FF2B5EF4-FFF2-40B4-BE49-F238E27FC236}">
                <a16:creationId xmlns:a16="http://schemas.microsoft.com/office/drawing/2014/main" id="{F7F1DFDE-2237-1A41-BE09-8566981A4A31}"/>
              </a:ext>
            </a:extLst>
          </p:cNvPr>
          <p:cNvSpPr/>
          <p:nvPr userDrawn="1"/>
        </p:nvSpPr>
        <p:spPr>
          <a:xfrm>
            <a:off x="1236864" y="4142571"/>
            <a:ext cx="3512936" cy="39964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5"/>
          </a:solidFill>
          <a:ln w="6350" cap="flat">
            <a:noFill/>
            <a:prstDash val="solid"/>
            <a:miter/>
          </a:ln>
        </p:spPr>
        <p:txBody>
          <a:bodyPr rtlCol="0" anchor="ctr"/>
          <a:lstStyle/>
          <a:p>
            <a:endParaRPr lang="en-GB"/>
          </a:p>
        </p:txBody>
      </p:sp>
      <p:sp>
        <p:nvSpPr>
          <p:cNvPr id="10" name="Text Placeholder 4">
            <a:extLst>
              <a:ext uri="{FF2B5EF4-FFF2-40B4-BE49-F238E27FC236}">
                <a16:creationId xmlns:a16="http://schemas.microsoft.com/office/drawing/2014/main" id="{303A16D8-C47D-2646-8D74-7305970A0AC7}"/>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6224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rrow Left 04">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5" name="Freeform 14">
            <a:extLst>
              <a:ext uri="{FF2B5EF4-FFF2-40B4-BE49-F238E27FC236}">
                <a16:creationId xmlns:a16="http://schemas.microsoft.com/office/drawing/2014/main" id="{C80F07E2-51B4-654E-A1CA-3B756AF75623}"/>
              </a:ext>
            </a:extLst>
          </p:cNvPr>
          <p:cNvSpPr/>
          <p:nvPr userDrawn="1"/>
        </p:nvSpPr>
        <p:spPr>
          <a:xfrm>
            <a:off x="843210" y="4431729"/>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6"/>
          </a:solidFill>
          <a:ln w="6350" cap="flat">
            <a:noFill/>
            <a:prstDash val="solid"/>
            <a:miter/>
          </a:ln>
        </p:spPr>
        <p:txBody>
          <a:bodyPr rtlCol="0" anchor="ctr"/>
          <a:lstStyle/>
          <a:p>
            <a:endParaRPr lang="en-GB" sz="1351"/>
          </a:p>
        </p:txBody>
      </p:sp>
      <p:sp>
        <p:nvSpPr>
          <p:cNvPr id="7" name="Text Placeholder 4">
            <a:extLst>
              <a:ext uri="{FF2B5EF4-FFF2-40B4-BE49-F238E27FC236}">
                <a16:creationId xmlns:a16="http://schemas.microsoft.com/office/drawing/2014/main" id="{99CE94EC-D689-0844-B168-B5C04CE1057C}"/>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369713007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rrow Left_05">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2" name="Freeform 11">
            <a:extLst>
              <a:ext uri="{FF2B5EF4-FFF2-40B4-BE49-F238E27FC236}">
                <a16:creationId xmlns:a16="http://schemas.microsoft.com/office/drawing/2014/main" id="{5AFE35B4-921A-C145-8647-3DC89DF1E25E}"/>
              </a:ext>
            </a:extLst>
          </p:cNvPr>
          <p:cNvSpPr/>
          <p:nvPr userDrawn="1"/>
        </p:nvSpPr>
        <p:spPr>
          <a:xfrm>
            <a:off x="532679" y="4141127"/>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6"/>
          </a:solidFill>
          <a:ln w="6350" cap="flat">
            <a:noFill/>
            <a:prstDash val="solid"/>
            <a:miter/>
          </a:ln>
        </p:spPr>
        <p:txBody>
          <a:bodyPr rtlCol="0" anchor="ctr"/>
          <a:lstStyle/>
          <a:p>
            <a:endParaRPr lang="en-GB" sz="1351"/>
          </a:p>
        </p:txBody>
      </p:sp>
      <p:sp>
        <p:nvSpPr>
          <p:cNvPr id="10" name="Text Placeholder 4">
            <a:extLst>
              <a:ext uri="{FF2B5EF4-FFF2-40B4-BE49-F238E27FC236}">
                <a16:creationId xmlns:a16="http://schemas.microsoft.com/office/drawing/2014/main" id="{0D1907F4-B2E5-E241-8CFF-3C1A5962F464}"/>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241002985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rrow Left 06">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754639" y="4113557"/>
            <a:ext cx="5797612" cy="2365031"/>
            <a:chOff x="-2229" y="2361812"/>
            <a:chExt cx="11067619" cy="4514835"/>
          </a:xfrm>
          <a:solidFill>
            <a:schemeClr val="accent6"/>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pic>
        <p:nvPicPr>
          <p:cNvPr id="10" name="Graphic 31">
            <a:extLst>
              <a:ext uri="{FF2B5EF4-FFF2-40B4-BE49-F238E27FC236}">
                <a16:creationId xmlns:a16="http://schemas.microsoft.com/office/drawing/2014/main" id="{CCC3FDA3-772C-6242-A8B9-D7125563CE8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Text Placeholder 2">
            <a:extLst>
              <a:ext uri="{FF2B5EF4-FFF2-40B4-BE49-F238E27FC236}">
                <a16:creationId xmlns:a16="http://schemas.microsoft.com/office/drawing/2014/main" id="{43AE319F-CE2E-AE43-9BFF-5538F7EE6AF1}"/>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1" name="Text Placeholder 4">
            <a:extLst>
              <a:ext uri="{FF2B5EF4-FFF2-40B4-BE49-F238E27FC236}">
                <a16:creationId xmlns:a16="http://schemas.microsoft.com/office/drawing/2014/main" id="{5A35AD87-FF52-FA40-A269-A1F35A25AE41}"/>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421560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Arrow Left_07">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Freeform 12">
            <a:extLst>
              <a:ext uri="{FF2B5EF4-FFF2-40B4-BE49-F238E27FC236}">
                <a16:creationId xmlns:a16="http://schemas.microsoft.com/office/drawing/2014/main" id="{BA8E277A-0AB8-D043-A382-89558AF5F60C}"/>
              </a:ext>
            </a:extLst>
          </p:cNvPr>
          <p:cNvSpPr/>
          <p:nvPr userDrawn="1"/>
        </p:nvSpPr>
        <p:spPr>
          <a:xfrm>
            <a:off x="-533400" y="4101323"/>
            <a:ext cx="5300406" cy="2250265"/>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6"/>
          </a:solidFill>
          <a:ln w="6350" cap="flat">
            <a:noFill/>
            <a:prstDash val="solid"/>
            <a:miter/>
          </a:ln>
        </p:spPr>
        <p:txBody>
          <a:bodyPr rtlCol="0" anchor="ctr"/>
          <a:lstStyle/>
          <a:p>
            <a:endParaRPr lang="en-GB" dirty="0"/>
          </a:p>
        </p:txBody>
      </p:sp>
      <p:pic>
        <p:nvPicPr>
          <p:cNvPr id="6" name="Graphic 31">
            <a:extLst>
              <a:ext uri="{FF2B5EF4-FFF2-40B4-BE49-F238E27FC236}">
                <a16:creationId xmlns:a16="http://schemas.microsoft.com/office/drawing/2014/main" id="{B81DD648-56F4-8F49-B545-16FAF9A8CC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8" name="Text Placeholder 2">
            <a:extLst>
              <a:ext uri="{FF2B5EF4-FFF2-40B4-BE49-F238E27FC236}">
                <a16:creationId xmlns:a16="http://schemas.microsoft.com/office/drawing/2014/main" id="{76169CF4-EE6F-3742-8831-F60CFBE6793B}"/>
              </a:ext>
            </a:extLst>
          </p:cNvPr>
          <p:cNvSpPr>
            <a:spLocks noGrp="1"/>
          </p:cNvSpPr>
          <p:nvPr>
            <p:ph type="body" sz="quarter" idx="10" hasCustomPrompt="1"/>
          </p:nvPr>
        </p:nvSpPr>
        <p:spPr>
          <a:xfrm>
            <a:off x="384785" y="1261533"/>
            <a:ext cx="3895116" cy="2626384"/>
          </a:xfrm>
        </p:spPr>
        <p:txBody>
          <a:bodyPr/>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Title needs to be in sentence case</a:t>
            </a:r>
          </a:p>
        </p:txBody>
      </p:sp>
      <p:sp>
        <p:nvSpPr>
          <p:cNvPr id="10" name="Text Placeholder 4">
            <a:extLst>
              <a:ext uri="{FF2B5EF4-FFF2-40B4-BE49-F238E27FC236}">
                <a16:creationId xmlns:a16="http://schemas.microsoft.com/office/drawing/2014/main" id="{592D96B5-6708-5946-B56D-48C7C909EBD0}"/>
              </a:ext>
            </a:extLst>
          </p:cNvPr>
          <p:cNvSpPr>
            <a:spLocks noGrp="1"/>
          </p:cNvSpPr>
          <p:nvPr>
            <p:ph type="body" sz="quarter" idx="11" hasCustomPrompt="1"/>
          </p:nvPr>
        </p:nvSpPr>
        <p:spPr>
          <a:xfrm>
            <a:off x="5473700" y="1261533"/>
            <a:ext cx="6342671" cy="5217055"/>
          </a:xfrm>
        </p:spPr>
        <p:txBody>
          <a:bodyPr/>
          <a:lstStyle>
            <a:lvl1pPr marL="0" indent="0">
              <a:buFont typeface="Arial" panose="020B0604020202020204" pitchFamily="34" charset="0"/>
              <a:buNone/>
              <a:defRPr sz="18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1800"/>
            </a:lvl2pPr>
            <a:lvl3pPr marL="180000" indent="-180000">
              <a:buFont typeface="Arial" panose="020B0604020202020204" pitchFamily="34" charset="0"/>
              <a:buChar char="•"/>
              <a:defRPr sz="18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45783969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chemeClr val="accent4"/>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accent3"/>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accent3"/>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21658309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and Image (half screen) 01">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5" name="Text Placeholder 7">
            <a:extLst>
              <a:ext uri="{FF2B5EF4-FFF2-40B4-BE49-F238E27FC236}">
                <a16:creationId xmlns:a16="http://schemas.microsoft.com/office/drawing/2014/main" id="{DC08678F-C010-7546-A7A1-17A104779427}"/>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16" name="Freeform 15">
            <a:extLst>
              <a:ext uri="{FF2B5EF4-FFF2-40B4-BE49-F238E27FC236}">
                <a16:creationId xmlns:a16="http://schemas.microsoft.com/office/drawing/2014/main" id="{C244723F-EF77-3046-B511-E60DA7907AC2}"/>
              </a:ext>
            </a:extLst>
          </p:cNvPr>
          <p:cNvSpPr/>
          <p:nvPr userDrawn="1"/>
        </p:nvSpPr>
        <p:spPr>
          <a:xfrm>
            <a:off x="2422102" y="4970822"/>
            <a:ext cx="3546719" cy="1739900"/>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6"/>
          </a:solidFill>
          <a:ln w="6350" cap="flat">
            <a:noFill/>
            <a:prstDash val="solid"/>
            <a:miter/>
          </a:ln>
        </p:spPr>
        <p:txBody>
          <a:bodyPr rtlCol="0" anchor="ctr"/>
          <a:lstStyle/>
          <a:p>
            <a:endParaRPr lang="en-GB" sz="1351"/>
          </a:p>
        </p:txBody>
      </p:sp>
    </p:spTree>
    <p:extLst>
      <p:ext uri="{BB962C8B-B14F-4D97-AF65-F5344CB8AC3E}">
        <p14:creationId xmlns:p14="http://schemas.microsoft.com/office/powerpoint/2010/main" val="103573488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and Image (half screen) 02">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0469B6E3-6CD5-4D4F-A57C-003069CEB064}"/>
              </a:ext>
            </a:extLst>
          </p:cNvPr>
          <p:cNvSpPr/>
          <p:nvPr userDrawn="1"/>
        </p:nvSpPr>
        <p:spPr>
          <a:xfrm>
            <a:off x="1789084" y="4890533"/>
            <a:ext cx="4478918" cy="219720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accent6"/>
          </a:solidFill>
          <a:ln w="6350" cap="flat">
            <a:noFill/>
            <a:prstDash val="solid"/>
            <a:miter/>
          </a:ln>
        </p:spPr>
        <p:txBody>
          <a:bodyPr rtlCol="0" anchor="ctr"/>
          <a:lstStyle/>
          <a:p>
            <a:endParaRPr lang="en-GB" sz="1351"/>
          </a:p>
        </p:txBody>
      </p:sp>
      <p:sp>
        <p:nvSpPr>
          <p:cNvPr id="10" name="Rectangle 9">
            <a:extLst>
              <a:ext uri="{FF2B5EF4-FFF2-40B4-BE49-F238E27FC236}">
                <a16:creationId xmlns:a16="http://schemas.microsoft.com/office/drawing/2014/main" id="{01838B36-A078-CF4D-A693-2C3B6B5F0CD6}"/>
              </a:ext>
            </a:extLst>
          </p:cNvPr>
          <p:cNvSpPr/>
          <p:nvPr userDrawn="1"/>
        </p:nvSpPr>
        <p:spPr>
          <a:xfrm>
            <a:off x="0" y="5832402"/>
            <a:ext cx="3047640" cy="33886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0ADBD2A6-9D59-8A42-B712-28AECE5544C6}"/>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54815009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nd Image (half screen) 03">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4" name="Freeform 13">
            <a:extLst>
              <a:ext uri="{FF2B5EF4-FFF2-40B4-BE49-F238E27FC236}">
                <a16:creationId xmlns:a16="http://schemas.microsoft.com/office/drawing/2014/main" id="{B3ABDBCC-56D7-7941-A0AC-0A070DEBA30C}"/>
              </a:ext>
            </a:extLst>
          </p:cNvPr>
          <p:cNvSpPr/>
          <p:nvPr userDrawn="1"/>
        </p:nvSpPr>
        <p:spPr>
          <a:xfrm>
            <a:off x="2980995" y="4828704"/>
            <a:ext cx="3115005" cy="3543735"/>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accent6"/>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1425D0E0-656F-8441-9B06-9CCBF96661F1}"/>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31614564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nd Image (half screen) 04">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3" name="Freeform 12">
            <a:extLst>
              <a:ext uri="{FF2B5EF4-FFF2-40B4-BE49-F238E27FC236}">
                <a16:creationId xmlns:a16="http://schemas.microsoft.com/office/drawing/2014/main" id="{7B0E7391-6002-FB45-BBA6-F3FB8D17702E}"/>
              </a:ext>
            </a:extLst>
          </p:cNvPr>
          <p:cNvSpPr/>
          <p:nvPr userDrawn="1"/>
        </p:nvSpPr>
        <p:spPr>
          <a:xfrm>
            <a:off x="2438400" y="4986716"/>
            <a:ext cx="3800356" cy="1588056"/>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chemeClr val="accent5"/>
          </a:solidFill>
          <a:ln w="6350" cap="flat">
            <a:noFill/>
            <a:prstDash val="solid"/>
            <a:miter/>
          </a:ln>
        </p:spPr>
        <p:txBody>
          <a:bodyPr rtlCol="0" anchor="ctr"/>
          <a:lstStyle/>
          <a:p>
            <a:endParaRPr lang="en-GB"/>
          </a:p>
        </p:txBody>
      </p:sp>
      <p:sp>
        <p:nvSpPr>
          <p:cNvPr id="9" name="Text Placeholder 7">
            <a:extLst>
              <a:ext uri="{FF2B5EF4-FFF2-40B4-BE49-F238E27FC236}">
                <a16:creationId xmlns:a16="http://schemas.microsoft.com/office/drawing/2014/main" id="{90422B83-86F8-9643-B75F-38DF13EE57DB}"/>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74837420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nd Image (half screen) 05">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8">
            <a:extLst>
              <a:ext uri="{FF2B5EF4-FFF2-40B4-BE49-F238E27FC236}">
                <a16:creationId xmlns:a16="http://schemas.microsoft.com/office/drawing/2014/main" id="{995C290C-8FFE-F94A-AD94-999FF732A5AE}"/>
              </a:ext>
            </a:extLst>
          </p:cNvPr>
          <p:cNvSpPr/>
          <p:nvPr userDrawn="1"/>
        </p:nvSpPr>
        <p:spPr>
          <a:xfrm>
            <a:off x="2260600" y="4883058"/>
            <a:ext cx="3978156" cy="1808614"/>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chemeClr val="accent5"/>
          </a:solidFill>
          <a:ln w="6350" cap="flat">
            <a:noFill/>
            <a:prstDash val="solid"/>
            <a:miter/>
          </a:ln>
        </p:spPr>
        <p:txBody>
          <a:bodyPr rtlCol="0" anchor="ctr"/>
          <a:lstStyle/>
          <a:p>
            <a:endParaRPr lang="en-GB" dirty="0">
              <a:solidFill>
                <a:srgbClr val="FF0000"/>
              </a:solidFill>
            </a:endParaRPr>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Text Placeholder 7">
            <a:extLst>
              <a:ext uri="{FF2B5EF4-FFF2-40B4-BE49-F238E27FC236}">
                <a16:creationId xmlns:a16="http://schemas.microsoft.com/office/drawing/2014/main" id="{2ECDA1F6-68EE-9047-9ECF-D975CA62C8D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287827412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and Image (half screen) 06">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grpSp>
        <p:nvGrpSpPr>
          <p:cNvPr id="9" name="Group 8">
            <a:extLst>
              <a:ext uri="{FF2B5EF4-FFF2-40B4-BE49-F238E27FC236}">
                <a16:creationId xmlns:a16="http://schemas.microsoft.com/office/drawing/2014/main" id="{468EB35F-FFAA-8442-BF5E-3C5271F7E98F}"/>
              </a:ext>
            </a:extLst>
          </p:cNvPr>
          <p:cNvGrpSpPr/>
          <p:nvPr userDrawn="1"/>
        </p:nvGrpSpPr>
        <p:grpSpPr>
          <a:xfrm>
            <a:off x="809430" y="4944517"/>
            <a:ext cx="5224040" cy="2153538"/>
            <a:chOff x="-2229" y="2361812"/>
            <a:chExt cx="11067619" cy="4514835"/>
          </a:xfrm>
          <a:solidFill>
            <a:schemeClr val="accent5"/>
          </a:solidFill>
        </p:grpSpPr>
        <p:sp>
          <p:nvSpPr>
            <p:cNvPr id="10" name="Freeform 9">
              <a:extLst>
                <a:ext uri="{FF2B5EF4-FFF2-40B4-BE49-F238E27FC236}">
                  <a16:creationId xmlns:a16="http://schemas.microsoft.com/office/drawing/2014/main" id="{AB1585F1-E215-1548-8637-7E8C0385C15A}"/>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4F563A89-DCDC-4C47-92E0-B3686C8D66F2}"/>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DCBCC570-67B4-834A-BD7A-4A77AA290CC5}"/>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
        <p:nvSpPr>
          <p:cNvPr id="2" name="Rectangle 1">
            <a:extLst>
              <a:ext uri="{FF2B5EF4-FFF2-40B4-BE49-F238E27FC236}">
                <a16:creationId xmlns:a16="http://schemas.microsoft.com/office/drawing/2014/main" id="{9EFA3298-7FC1-5548-9F81-64937AC42EC6}"/>
              </a:ext>
            </a:extLst>
          </p:cNvPr>
          <p:cNvSpPr/>
          <p:nvPr userDrawn="1"/>
        </p:nvSpPr>
        <p:spPr>
          <a:xfrm>
            <a:off x="0" y="5647991"/>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BEA52628-6F84-8C43-AB11-FEC583CBC488}"/>
              </a:ext>
            </a:extLst>
          </p:cNvPr>
          <p:cNvSpPr/>
          <p:nvPr userDrawn="1"/>
        </p:nvSpPr>
        <p:spPr>
          <a:xfrm>
            <a:off x="0" y="6186279"/>
            <a:ext cx="973290" cy="2088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Text Placeholder 7">
            <a:extLst>
              <a:ext uri="{FF2B5EF4-FFF2-40B4-BE49-F238E27FC236}">
                <a16:creationId xmlns:a16="http://schemas.microsoft.com/office/drawing/2014/main" id="{3F2FEA9A-101A-5A4C-83E2-4C0044BA6EE5}"/>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65748728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and Image (half screen) 07">
    <p:bg>
      <p:bgPr>
        <a:solidFill>
          <a:schemeClr val="bg1"/>
        </a:solidFill>
        <a:effectLst/>
      </p:bgPr>
    </p:bg>
    <p:spTree>
      <p:nvGrpSpPr>
        <p:cNvPr id="1" name=""/>
        <p:cNvGrpSpPr/>
        <p:nvPr/>
      </p:nvGrpSpPr>
      <p:grpSpPr>
        <a:xfrm>
          <a:off x="0" y="0"/>
          <a:ext cx="0" cy="0"/>
          <a:chOff x="0" y="0"/>
          <a:chExt cx="0" cy="0"/>
        </a:xfrm>
      </p:grpSpPr>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Graphic 31">
            <a:extLst>
              <a:ext uri="{FF2B5EF4-FFF2-40B4-BE49-F238E27FC236}">
                <a16:creationId xmlns:a16="http://schemas.microsoft.com/office/drawing/2014/main" id="{9C512DAC-73B9-1442-A749-B233372D06B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9" name="Freeform 8">
            <a:extLst>
              <a:ext uri="{FF2B5EF4-FFF2-40B4-BE49-F238E27FC236}">
                <a16:creationId xmlns:a16="http://schemas.microsoft.com/office/drawing/2014/main" id="{A47FC6CD-AA14-4D49-9723-6E8098A42BDE}"/>
              </a:ext>
            </a:extLst>
          </p:cNvPr>
          <p:cNvSpPr/>
          <p:nvPr userDrawn="1"/>
        </p:nvSpPr>
        <p:spPr>
          <a:xfrm>
            <a:off x="1089126" y="5113958"/>
            <a:ext cx="4705493" cy="1997697"/>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accent5"/>
          </a:solidFill>
          <a:ln w="6350" cap="flat">
            <a:noFill/>
            <a:prstDash val="solid"/>
            <a:miter/>
          </a:ln>
        </p:spPr>
        <p:txBody>
          <a:bodyPr rtlCol="0" anchor="ctr"/>
          <a:lstStyle/>
          <a:p>
            <a:endParaRPr lang="en-GB" dirty="0"/>
          </a:p>
        </p:txBody>
      </p:sp>
      <p:sp>
        <p:nvSpPr>
          <p:cNvPr id="10" name="Rectangle 9">
            <a:extLst>
              <a:ext uri="{FF2B5EF4-FFF2-40B4-BE49-F238E27FC236}">
                <a16:creationId xmlns:a16="http://schemas.microsoft.com/office/drawing/2014/main" id="{B4A67683-0430-4240-B4B7-D18D14CA47BF}"/>
              </a:ext>
            </a:extLst>
          </p:cNvPr>
          <p:cNvSpPr/>
          <p:nvPr userDrawn="1"/>
        </p:nvSpPr>
        <p:spPr>
          <a:xfrm>
            <a:off x="-2933" y="5945277"/>
            <a:ext cx="1465659" cy="338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Text Placeholder 7">
            <a:extLst>
              <a:ext uri="{FF2B5EF4-FFF2-40B4-BE49-F238E27FC236}">
                <a16:creationId xmlns:a16="http://schemas.microsoft.com/office/drawing/2014/main" id="{23A21BE0-4841-FF4C-ABD6-32E1F111A998}"/>
              </a:ext>
            </a:extLst>
          </p:cNvPr>
          <p:cNvSpPr>
            <a:spLocks noGrp="1"/>
          </p:cNvSpPr>
          <p:nvPr>
            <p:ph type="body" sz="quarter" idx="11" hasCustomPrompt="1"/>
          </p:nvPr>
        </p:nvSpPr>
        <p:spPr>
          <a:xfrm>
            <a:off x="373063" y="1892636"/>
            <a:ext cx="6143484" cy="2742864"/>
          </a:xfrm>
        </p:spPr>
        <p:txBody>
          <a:bodyPr/>
          <a:lstStyle>
            <a:lvl1pPr marL="0" indent="0">
              <a:lnSpc>
                <a:spcPct val="100000"/>
              </a:lnSpc>
              <a:buFont typeface="Arial" panose="020B0604020202020204" pitchFamily="34" charset="0"/>
              <a:buNone/>
              <a:defRPr sz="1800" b="0"/>
            </a:lvl1pPr>
            <a:lvl2pPr marL="171450" indent="-171450">
              <a:lnSpc>
                <a:spcPct val="100000"/>
              </a:lnSpc>
              <a:buFont typeface="Arial" panose="020B0604020202020204" pitchFamily="34" charset="0"/>
              <a:buChar char="•"/>
              <a:defRPr sz="18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28328889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Activity 3">
    <p:bg>
      <p:bgPr>
        <a:solidFill>
          <a:srgbClr val="E8602E"/>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53333"/>
          <a:stretch/>
        </p:blipFill>
        <p:spPr>
          <a:xfrm flipH="1">
            <a:off x="0" y="0"/>
            <a:ext cx="5120640"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0B84A5C5-2EE0-4240-9019-8B715BEE897B}"/>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DE123B60-D604-9A41-BA50-1BF4AC36AE93}"/>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93951543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1_Activity 3">
    <p:bg>
      <p:bgPr>
        <a:solidFill>
          <a:srgbClr val="FFD21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4BB0A8-10FB-F847-A121-7EF00B2FA80C}"/>
              </a:ext>
            </a:extLst>
          </p:cNvPr>
          <p:cNvPicPr>
            <a:picLocks noChangeAspect="1"/>
          </p:cNvPicPr>
          <p:nvPr userDrawn="1"/>
        </p:nvPicPr>
        <p:blipFill rotWithShape="1">
          <a:blip r:embed="rId2"/>
          <a:srcRect l="28243"/>
          <a:stretch/>
        </p:blipFill>
        <p:spPr>
          <a:xfrm>
            <a:off x="0" y="0"/>
            <a:ext cx="7380173" cy="6858000"/>
          </a:xfrm>
          <a:prstGeom prst="rect">
            <a:avLst/>
          </a:prstGeom>
        </p:spPr>
      </p:pic>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6887D20-DCD6-8E49-BF31-8F4C2FCCD421}"/>
              </a:ext>
            </a:extLst>
          </p:cNvPr>
          <p:cNvSpPr/>
          <p:nvPr userDrawn="1"/>
        </p:nvSpPr>
        <p:spPr>
          <a:xfrm>
            <a:off x="3094978" y="246301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sz="1351"/>
          </a:p>
        </p:txBody>
      </p:sp>
      <p:sp>
        <p:nvSpPr>
          <p:cNvPr id="7" name="Title 1">
            <a:extLst>
              <a:ext uri="{FF2B5EF4-FFF2-40B4-BE49-F238E27FC236}">
                <a16:creationId xmlns:a16="http://schemas.microsoft.com/office/drawing/2014/main" id="{2F7793DD-F793-8F4F-B74E-6B8630C8266F}"/>
              </a:ext>
            </a:extLst>
          </p:cNvPr>
          <p:cNvSpPr>
            <a:spLocks noGrp="1"/>
          </p:cNvSpPr>
          <p:nvPr>
            <p:ph type="ctrTitle" hasCustomPrompt="1"/>
          </p:nvPr>
        </p:nvSpPr>
        <p:spPr>
          <a:xfrm>
            <a:off x="7123413" y="749300"/>
            <a:ext cx="4679121" cy="2019300"/>
          </a:xfrm>
        </p:spPr>
        <p:txBody>
          <a:bodyPr anchor="b" anchorCtr="0">
            <a:noAutofit/>
          </a:bodyPr>
          <a:lstStyle>
            <a:lvl1pPr algn="l">
              <a:lnSpc>
                <a:spcPct val="100000"/>
              </a:lnSpc>
              <a:defRPr sz="4000" baseline="0">
                <a:solidFill>
                  <a:srgbClr val="004050"/>
                </a:solidFill>
              </a:defRPr>
            </a:lvl1pPr>
          </a:lstStyle>
          <a:p>
            <a:r>
              <a:rPr lang="en-US" noProof="0" dirty="0"/>
              <a:t>Activity: </a:t>
            </a:r>
            <a:br>
              <a:rPr lang="en-US" noProof="0" dirty="0"/>
            </a:br>
            <a:r>
              <a:rPr lang="en-US" noProof="0" dirty="0"/>
              <a:t>Click to edit title</a:t>
            </a:r>
            <a:endParaRPr lang="en-GB" noProof="0" dirty="0"/>
          </a:p>
        </p:txBody>
      </p:sp>
      <p:sp>
        <p:nvSpPr>
          <p:cNvPr id="8" name="Text Placeholder 3">
            <a:extLst>
              <a:ext uri="{FF2B5EF4-FFF2-40B4-BE49-F238E27FC236}">
                <a16:creationId xmlns:a16="http://schemas.microsoft.com/office/drawing/2014/main" id="{BF20315E-2B12-1B43-A789-90CFB92D6FF0}"/>
              </a:ext>
            </a:extLst>
          </p:cNvPr>
          <p:cNvSpPr>
            <a:spLocks noGrp="1"/>
          </p:cNvSpPr>
          <p:nvPr>
            <p:ph type="body" sz="quarter" idx="10" hasCustomPrompt="1"/>
          </p:nvPr>
        </p:nvSpPr>
        <p:spPr>
          <a:xfrm>
            <a:off x="7123413" y="3201192"/>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463025767"/>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uotone right 0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3BB113A-F3D1-8F4D-B4A0-C7EEBD0EE4AD}"/>
              </a:ext>
            </a:extLst>
          </p:cNvPr>
          <p:cNvPicPr>
            <a:picLocks noChangeAspect="1"/>
          </p:cNvPicPr>
          <p:nvPr userDrawn="1"/>
        </p:nvPicPr>
        <p:blipFill rotWithShape="1">
          <a:blip r:embed="rId2"/>
          <a:srcRect r="16581" b="15343"/>
          <a:stretch/>
        </p:blipFill>
        <p:spPr>
          <a:xfrm>
            <a:off x="2057345" y="1"/>
            <a:ext cx="10134656"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96285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chemeClr val="accent4"/>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accent3"/>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41780089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uotone right 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425302885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uotone right 0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A94EB5-6DF4-1149-B8E9-FFCFB4E23D5C}"/>
              </a:ext>
            </a:extLst>
          </p:cNvPr>
          <p:cNvPicPr>
            <a:picLocks noChangeAspect="1"/>
          </p:cNvPicPr>
          <p:nvPr userDrawn="1"/>
        </p:nvPicPr>
        <p:blipFill rotWithShape="1">
          <a:blip r:embed="rId2"/>
          <a:srcRect l="5735" t="10216" r="31925" b="3720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rgbClr val="004050"/>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8957996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uotone right 0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sp>
        <p:nvSpPr>
          <p:cNvPr id="5" name="Rectangle 4">
            <a:extLst>
              <a:ext uri="{FF2B5EF4-FFF2-40B4-BE49-F238E27FC236}">
                <a16:creationId xmlns:a16="http://schemas.microsoft.com/office/drawing/2014/main" id="{C22D86F5-179E-D147-BF5E-ABFEDC5ED59C}"/>
              </a:ext>
            </a:extLst>
          </p:cNvPr>
          <p:cNvSpPr/>
          <p:nvPr userDrawn="1"/>
        </p:nvSpPr>
        <p:spPr>
          <a:xfrm>
            <a:off x="0" y="0"/>
            <a:ext cx="6096000"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solidFill>
                <a:schemeClr val="bg1"/>
              </a:solidFill>
            </a:endParaRPr>
          </a:p>
        </p:txBody>
      </p:sp>
      <p:sp>
        <p:nvSpPr>
          <p:cNvPr id="9" name="Text Placeholder 12">
            <a:extLst>
              <a:ext uri="{FF2B5EF4-FFF2-40B4-BE49-F238E27FC236}">
                <a16:creationId xmlns:a16="http://schemas.microsoft.com/office/drawing/2014/main" id="{F11DA741-1567-F44E-A776-54AE0772553A}"/>
              </a:ext>
            </a:extLst>
          </p:cNvPr>
          <p:cNvSpPr>
            <a:spLocks noGrp="1"/>
          </p:cNvSpPr>
          <p:nvPr>
            <p:ph type="body" sz="quarter" idx="14"/>
          </p:nvPr>
        </p:nvSpPr>
        <p:spPr>
          <a:xfrm>
            <a:off x="373063" y="1138011"/>
            <a:ext cx="5521711" cy="5121387"/>
          </a:xfrm>
        </p:spPr>
        <p:txBody>
          <a:bodyPr/>
          <a:lstStyle>
            <a:lvl1pPr marL="0" indent="0">
              <a:lnSpc>
                <a:spcPts val="4600"/>
              </a:lnSpc>
              <a:spcAft>
                <a:spcPts val="1800"/>
              </a:spcAft>
              <a:buNone/>
              <a:defRPr lang="en-US" sz="4200" b="0" i="0" kern="1200" dirty="0" smtClean="0">
                <a:solidFill>
                  <a:schemeClr val="bg1"/>
                </a:solidFill>
                <a:latin typeface="Krana Fat B" panose="00000B00000000000000" pitchFamily="50" charset="0"/>
                <a:ea typeface="+mn-ea"/>
                <a:cs typeface="Krana Fat B" panose="00000B00000000000000" pitchFamily="50" charset="0"/>
              </a:defRPr>
            </a:lvl1pPr>
            <a:lvl2pPr marL="0" marR="0" indent="0" algn="l" defTabSz="914377" rtl="0" eaLnBrk="1" fontAlgn="auto" latinLnBrk="0" hangingPunct="1">
              <a:lnSpc>
                <a:spcPts val="2000"/>
              </a:lnSpc>
              <a:spcBef>
                <a:spcPts val="0"/>
              </a:spcBef>
              <a:spcAft>
                <a:spcPts val="651"/>
              </a:spcAft>
              <a:buClrTx/>
              <a:buSzTx/>
              <a:buFont typeface="Arial" panose="020B0604020202020204" pitchFamily="34" charset="0"/>
              <a:buNone/>
              <a:tabLst/>
              <a:defRPr sz="1800">
                <a:solidFill>
                  <a:schemeClr val="bg1"/>
                </a:solidFill>
              </a:defRPr>
            </a:lvl2pPr>
            <a:lvl3pPr marL="0" indent="0">
              <a:buNone/>
              <a:defRPr sz="1200">
                <a:solidFill>
                  <a:schemeClr val="bg1"/>
                </a:solidFill>
              </a:defRPr>
            </a:lvl3pPr>
            <a:lvl4pPr marL="0" indent="0">
              <a:buNone/>
              <a:defRPr/>
            </a:lvl4pPr>
            <a:lvl5pPr marL="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1" name="Picture 10">
            <a:extLst>
              <a:ext uri="{FF2B5EF4-FFF2-40B4-BE49-F238E27FC236}">
                <a16:creationId xmlns:a16="http://schemas.microsoft.com/office/drawing/2014/main" id="{2A067932-0DD7-6B4D-8A3C-BF2CA5D1ABF8}"/>
              </a:ext>
            </a:extLst>
          </p:cNvPr>
          <p:cNvPicPr>
            <a:picLocks noChangeAspect="1"/>
          </p:cNvPicPr>
          <p:nvPr userDrawn="1"/>
        </p:nvPicPr>
        <p:blipFill>
          <a:blip r:embed="rId3"/>
          <a:stretch>
            <a:fillRect/>
          </a:stretch>
        </p:blipFill>
        <p:spPr>
          <a:xfrm>
            <a:off x="6096000" y="4129397"/>
            <a:ext cx="3343877" cy="2728604"/>
          </a:xfrm>
          <a:prstGeom prst="rect">
            <a:avLst/>
          </a:prstGeom>
        </p:spPr>
      </p:pic>
      <p:pic>
        <p:nvPicPr>
          <p:cNvPr id="8"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4526008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ope you enjoyed 03">
    <p:bg>
      <p:bgPr>
        <a:solidFill>
          <a:srgbClr val="F1612C"/>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6127"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C28DE67A-0D1B-2943-A741-E4BE803F695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3238B17-B3BD-514B-96BB-036A6219006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7B098E7D-8AD4-9442-98E0-AD5065552F4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A0E0FE90-EFD5-5D46-B8B7-C8C6EF4A7B91}"/>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6" name="Title 1">
            <a:extLst>
              <a:ext uri="{FF2B5EF4-FFF2-40B4-BE49-F238E27FC236}">
                <a16:creationId xmlns:a16="http://schemas.microsoft.com/office/drawing/2014/main" id="{3A322634-0463-2641-A4E8-526FCEB684C1}"/>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7" name="Text Placeholder 6">
            <a:extLst>
              <a:ext uri="{FF2B5EF4-FFF2-40B4-BE49-F238E27FC236}">
                <a16:creationId xmlns:a16="http://schemas.microsoft.com/office/drawing/2014/main" id="{3183E0E2-4BB1-5448-BBEC-3449926599DA}"/>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2458859042"/>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Hope you enjoyed 02">
    <p:bg>
      <p:bgPr>
        <a:solidFill>
          <a:srgbClr val="EECF40"/>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l="1649"/>
          <a:stretch/>
        </p:blipFill>
        <p:spPr>
          <a:xfrm>
            <a:off x="1400174" y="0"/>
            <a:ext cx="10791825"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grpSp>
        <p:nvGrpSpPr>
          <p:cNvPr id="10" name="Group 9">
            <a:extLst>
              <a:ext uri="{FF2B5EF4-FFF2-40B4-BE49-F238E27FC236}">
                <a16:creationId xmlns:a16="http://schemas.microsoft.com/office/drawing/2014/main" id="{7EF9814B-F8EE-524C-AE06-C830CCA3CC9A}"/>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AB85C145-5537-3145-BB2A-22C52E5CEFE3}"/>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33E618D-5B5A-1247-872C-D90DEE318819}"/>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6EF8876D-52B4-AE44-AA1D-D9FD95C43527}"/>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
        <p:nvSpPr>
          <p:cNvPr id="14" name="Title 1">
            <a:extLst>
              <a:ext uri="{FF2B5EF4-FFF2-40B4-BE49-F238E27FC236}">
                <a16:creationId xmlns:a16="http://schemas.microsoft.com/office/drawing/2014/main" id="{B31EEBD0-8475-004A-A7AC-E2491D6ECD8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sp>
        <p:nvSpPr>
          <p:cNvPr id="15" name="Text Placeholder 6">
            <a:extLst>
              <a:ext uri="{FF2B5EF4-FFF2-40B4-BE49-F238E27FC236}">
                <a16:creationId xmlns:a16="http://schemas.microsoft.com/office/drawing/2014/main" id="{C7FB5C1F-0D19-3448-B4CE-1A31E3451DDD}"/>
              </a:ext>
            </a:extLst>
          </p:cNvPr>
          <p:cNvSpPr>
            <a:spLocks noGrp="1"/>
          </p:cNvSpPr>
          <p:nvPr>
            <p:ph type="body" sz="quarter" idx="12" hasCustomPrompt="1"/>
          </p:nvPr>
        </p:nvSpPr>
        <p:spPr>
          <a:xfrm>
            <a:off x="385301" y="5306004"/>
            <a:ext cx="3538999"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spTree>
    <p:extLst>
      <p:ext uri="{BB962C8B-B14F-4D97-AF65-F5344CB8AC3E}">
        <p14:creationId xmlns:p14="http://schemas.microsoft.com/office/powerpoint/2010/main" val="3528479176"/>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875020" y="0"/>
            <a:ext cx="631698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24" name="Group 23"/>
          <p:cNvGrpSpPr/>
          <p:nvPr userDrawn="1"/>
        </p:nvGrpSpPr>
        <p:grpSpPr>
          <a:xfrm>
            <a:off x="-1420" y="3503895"/>
            <a:ext cx="6359624" cy="2437013"/>
            <a:chOff x="-1420" y="3503895"/>
            <a:chExt cx="6359624" cy="2437013"/>
          </a:xfrm>
          <a:solidFill>
            <a:srgbClr val="004050"/>
          </a:solidFill>
        </p:grpSpPr>
        <p:sp>
          <p:nvSpPr>
            <p:cNvPr id="25" name="Freeform 24">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26" name="Freeform 25">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7" name="Freeform 26">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64948859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rgbClr val="00D2F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F1EF07-579B-8642-8596-9F426AD35B5F}"/>
              </a:ext>
            </a:extLst>
          </p:cNvPr>
          <p:cNvPicPr>
            <a:picLocks noChangeAspect="1"/>
          </p:cNvPicPr>
          <p:nvPr userDrawn="1"/>
        </p:nvPicPr>
        <p:blipFill rotWithShape="1">
          <a:blip r:embed="rId2"/>
          <a:srcRect r="20749" b="9692"/>
          <a:stretch/>
        </p:blipFill>
        <p:spPr>
          <a:xfrm>
            <a:off x="3335409" y="-1"/>
            <a:ext cx="9023859" cy="6858001"/>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2B134DFE-F50D-8640-BF49-099D9AD55437}"/>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953DB2CB-74A6-F441-B197-A0FBC81F16A7}"/>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B553BA4C-5B96-BC4B-AF8B-33C3222C7121}"/>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C4F011B8-C811-0A4D-9746-5B27AF39E925}"/>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4E9668CC-6C76-FB41-A791-360AE8125336}"/>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5E9996A6-DF66-F042-A80E-6E9896B5D95C}"/>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545982760"/>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Title slide 3">
    <p:bg>
      <p:bgPr>
        <a:solidFill>
          <a:srgbClr val="28CEF6"/>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00" y="0"/>
            <a:ext cx="10972800" cy="685800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0902" y="302478"/>
            <a:ext cx="2643023" cy="1610367"/>
          </a:xfrm>
          <a:prstGeom prst="rect">
            <a:avLst/>
          </a:prstGeom>
        </p:spPr>
      </p:pic>
      <p:sp>
        <p:nvSpPr>
          <p:cNvPr id="7" name="Text Placeholder 6">
            <a:extLst>
              <a:ext uri="{FF2B5EF4-FFF2-40B4-BE49-F238E27FC236}">
                <a16:creationId xmlns:a16="http://schemas.microsoft.com/office/drawing/2014/main" id="{CC7714CD-C9C9-CB4C-B790-B7E748118AF8}"/>
              </a:ext>
            </a:extLst>
          </p:cNvPr>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9" name="Title 1">
            <a:extLst>
              <a:ext uri="{FF2B5EF4-FFF2-40B4-BE49-F238E27FC236}">
                <a16:creationId xmlns:a16="http://schemas.microsoft.com/office/drawing/2014/main" id="{5F8B76A1-3AF5-674D-99FD-98684B3ADE81}"/>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cap="all" baseline="0"/>
            </a:lvl1pPr>
          </a:lstStyle>
          <a:p>
            <a:r>
              <a:rPr lang="en-US" noProof="0" dirty="0"/>
              <a:t>CLICK TO EDIT TITLE</a:t>
            </a:r>
            <a:endParaRPr lang="en-GB" noProof="0" dirty="0"/>
          </a:p>
        </p:txBody>
      </p:sp>
      <p:grpSp>
        <p:nvGrpSpPr>
          <p:cNvPr id="10" name="Group 9">
            <a:extLst>
              <a:ext uri="{FF2B5EF4-FFF2-40B4-BE49-F238E27FC236}">
                <a16:creationId xmlns:a16="http://schemas.microsoft.com/office/drawing/2014/main" id="{5EE389DE-5621-AA41-B7DE-B88EA78FF829}"/>
              </a:ext>
            </a:extLst>
          </p:cNvPr>
          <p:cNvGrpSpPr/>
          <p:nvPr userDrawn="1"/>
        </p:nvGrpSpPr>
        <p:grpSpPr>
          <a:xfrm>
            <a:off x="-1420" y="3503895"/>
            <a:ext cx="6359624" cy="2437013"/>
            <a:chOff x="-1420" y="3503895"/>
            <a:chExt cx="6359624" cy="2437013"/>
          </a:xfrm>
          <a:solidFill>
            <a:srgbClr val="004050"/>
          </a:solidFill>
        </p:grpSpPr>
        <p:sp>
          <p:nvSpPr>
            <p:cNvPr id="11" name="Freeform 10">
              <a:extLst>
                <a:ext uri="{FF2B5EF4-FFF2-40B4-BE49-F238E27FC236}">
                  <a16:creationId xmlns:a16="http://schemas.microsoft.com/office/drawing/2014/main" id="{6669BAF9-D664-8049-AA8A-4286561D71D4}"/>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2A05CF6C-7F06-E14F-9F51-AF351700B6EF}"/>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D7B17C-FA63-B049-8F82-396B0AE865A2}"/>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2351299355"/>
      </p:ext>
    </p:extLst>
  </p:cSld>
  <p:clrMapOvr>
    <a:masterClrMapping/>
  </p:clrMapOvr>
  <p:extLst>
    <p:ext uri="{DCECCB84-F9BA-43D5-87BE-67443E8EF086}">
      <p15:sldGuideLst xmlns:p15="http://schemas.microsoft.com/office/powerpoint/2012/main">
        <p15:guide id="1" orient="horz" pos="363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1_Housekeeping">
    <p:bg>
      <p:bgPr>
        <a:solidFill>
          <a:srgbClr val="28CEF6"/>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3433681"/>
            <a:ext cx="5627171" cy="607967"/>
          </a:xfrm>
        </p:spPr>
        <p:txBody>
          <a:bodyPr anchor="t" anchorCtr="0">
            <a:noAutofit/>
          </a:bodyPr>
          <a:lstStyle>
            <a:lvl1pPr algn="l">
              <a:lnSpc>
                <a:spcPct val="100000"/>
              </a:lnSpc>
              <a:defRPr sz="4000" cap="all" baseline="0">
                <a:solidFill>
                  <a:schemeClr val="tx1"/>
                </a:solidFill>
              </a:defRPr>
            </a:lvl1pPr>
          </a:lstStyle>
          <a:p>
            <a:r>
              <a:rPr lang="en-US" noProof="0" dirty="0"/>
              <a:t>Housekeeping</a:t>
            </a:r>
            <a:endParaRPr lang="en-GB" noProof="0" dirty="0"/>
          </a:p>
        </p:txBody>
      </p:sp>
      <p:sp>
        <p:nvSpPr>
          <p:cNvPr id="5" name="Text Placeholder 16"/>
          <p:cNvSpPr txBox="1">
            <a:spLocks/>
          </p:cNvSpPr>
          <p:nvPr userDrawn="1"/>
        </p:nvSpPr>
        <p:spPr>
          <a:xfrm>
            <a:off x="387701" y="4333505"/>
            <a:ext cx="5621337" cy="2016498"/>
          </a:xfrm>
          <a:prstGeom prst="rect">
            <a:avLst/>
          </a:prstGeom>
        </p:spPr>
        <p:txBody>
          <a:bodyPr vert="horz" lIns="0" tIns="0" rIns="0" bIns="0" rtlCol="0" anchor="t" anchorCtr="0">
            <a:noAutofit/>
          </a:bodyPr>
          <a:lstStyle>
            <a:lvl1pPr marL="270000" indent="-270000" algn="l" defTabSz="914400" rtl="0" eaLnBrk="1" latinLnBrk="0" hangingPunct="1">
              <a:lnSpc>
                <a:spcPts val="2200"/>
              </a:lnSpc>
              <a:spcBef>
                <a:spcPts val="0"/>
              </a:spcBef>
              <a:spcAft>
                <a:spcPts val="650"/>
              </a:spcAft>
              <a:buSzPct val="115000"/>
              <a:buFontTx/>
              <a:buBlip>
                <a:blip r:embed="rId2"/>
              </a:buBlip>
              <a:defRPr sz="1800" b="1"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Tx/>
              <a:buBlip>
                <a:blip r:embed="rId2"/>
              </a:buBlip>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Tx/>
              <a:buBlip>
                <a:blip r:embed="rId2"/>
              </a:buBlip>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Tx/>
              <a:buBlip>
                <a:blip r:embed="rId2"/>
              </a:buBlip>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Tx/>
              <a:buBlip>
                <a:blip r:embed="rId2"/>
              </a:buBlip>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Char char="•"/>
            </a:pPr>
            <a:r>
              <a:rPr lang="en-GB" sz="1800" dirty="0">
                <a:solidFill>
                  <a:schemeClr val="tx1"/>
                </a:solidFill>
              </a:rPr>
              <a:t>Fire exits</a:t>
            </a:r>
          </a:p>
          <a:p>
            <a:pPr>
              <a:buFont typeface="Arial" panose="020B0604020202020204" pitchFamily="34" charset="0"/>
              <a:buChar char="•"/>
            </a:pPr>
            <a:r>
              <a:rPr lang="en-GB" sz="1800" dirty="0">
                <a:solidFill>
                  <a:schemeClr val="tx1"/>
                </a:solidFill>
              </a:rPr>
              <a:t>Toilets </a:t>
            </a:r>
          </a:p>
          <a:p>
            <a:pPr>
              <a:buFont typeface="Arial" panose="020B0604020202020204" pitchFamily="34" charset="0"/>
              <a:buChar char="•"/>
            </a:pPr>
            <a:r>
              <a:rPr lang="en-GB" sz="1800" dirty="0">
                <a:solidFill>
                  <a:schemeClr val="tx1"/>
                </a:solidFill>
              </a:rPr>
              <a:t>Breaks</a:t>
            </a:r>
          </a:p>
        </p:txBody>
      </p:sp>
      <p:pic>
        <p:nvPicPr>
          <p:cNvPr id="7" name="Graphic 31">
            <a:extLst>
              <a:ext uri="{FF2B5EF4-FFF2-40B4-BE49-F238E27FC236}">
                <a16:creationId xmlns:a16="http://schemas.microsoft.com/office/drawing/2014/main" id="{946BC297-6DCC-9247-92F8-7D44337135A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5698405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Meet &amp; Greet 3">
    <p:bg>
      <p:bgPr>
        <a:solidFill>
          <a:srgbClr val="28CFF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25139" y="0"/>
            <a:ext cx="10972800"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293538855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accent3"/>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accent3"/>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93808245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Meet &amp; Greet 3">
    <p:bg>
      <p:bgPr>
        <a:solidFill>
          <a:srgbClr val="00D2FE"/>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B98D02-2742-BF4B-973B-5C60C3BD0197}"/>
              </a:ext>
            </a:extLst>
          </p:cNvPr>
          <p:cNvPicPr>
            <a:picLocks noChangeAspect="1"/>
          </p:cNvPicPr>
          <p:nvPr userDrawn="1"/>
        </p:nvPicPr>
        <p:blipFill rotWithShape="1">
          <a:blip r:embed="rId2"/>
          <a:srcRect l="3334" r="24870"/>
          <a:stretch/>
        </p:blipFill>
        <p:spPr>
          <a:xfrm>
            <a:off x="4807823" y="0"/>
            <a:ext cx="7384178" cy="6858000"/>
          </a:xfrm>
          <a:prstGeom prst="rect">
            <a:avLst/>
          </a:prstGeom>
        </p:spPr>
      </p:pic>
      <p:pic>
        <p:nvPicPr>
          <p:cNvPr id="16"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69739" y="377825"/>
            <a:ext cx="738525" cy="522000"/>
          </a:xfrm>
          <a:prstGeom prst="rect">
            <a:avLst/>
          </a:prstGeom>
        </p:spPr>
      </p:pic>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627171" cy="808123"/>
          </a:xfrm>
        </p:spPr>
        <p:txBody>
          <a:bodyPr anchor="t" anchorCtr="0">
            <a:noAutofit/>
          </a:bodyPr>
          <a:lstStyle>
            <a:lvl1pPr algn="l">
              <a:lnSpc>
                <a:spcPts val="6000"/>
              </a:lnSpc>
              <a:defRPr sz="40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679121" cy="709613"/>
          </a:xfrm>
        </p:spPr>
        <p:txBody>
          <a:bodyPr/>
          <a:lstStyle>
            <a:lvl1pPr>
              <a:lnSpc>
                <a:spcPct val="100000"/>
              </a:lnSpc>
              <a:defRPr b="1" baseline="0"/>
            </a:lvl1pPr>
          </a:lstStyle>
          <a:p>
            <a:pPr lvl="0"/>
            <a:r>
              <a:rPr lang="en-US" dirty="0"/>
              <a:t>Click to edit instructions</a:t>
            </a:r>
          </a:p>
        </p:txBody>
      </p:sp>
    </p:spTree>
    <p:extLst>
      <p:ext uri="{BB962C8B-B14F-4D97-AF65-F5344CB8AC3E}">
        <p14:creationId xmlns:p14="http://schemas.microsoft.com/office/powerpoint/2010/main" val="168518336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Divider_01">
    <p:bg>
      <p:bgPr>
        <a:solidFill>
          <a:srgbClr val="28CEF6"/>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3" y="2366579"/>
            <a:ext cx="7767721" cy="4491421"/>
            <a:chOff x="7799133" y="1870745"/>
            <a:chExt cx="1010349" cy="584292"/>
          </a:xfrm>
          <a:solidFill>
            <a:schemeClr val="tx1"/>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sz="1351"/>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sz="1351"/>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sz="1351"/>
            </a:p>
          </p:txBody>
        </p:sp>
      </p:gr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1169541"/>
            <a:ext cx="5627171" cy="2277604"/>
          </a:xfrm>
        </p:spPr>
        <p:txBody>
          <a:bodyPr anchor="b" anchorCtr="0">
            <a:noAutofit/>
          </a:bodyPr>
          <a:lstStyle>
            <a:lvl1pPr algn="l">
              <a:lnSpc>
                <a:spcPct val="100000"/>
              </a:lnSpc>
              <a:defRPr sz="4000">
                <a:solidFill>
                  <a:schemeClr val="tx1"/>
                </a:solidFill>
              </a:defRPr>
            </a:lvl1pPr>
          </a:lstStyle>
          <a:p>
            <a:r>
              <a:rPr lang="en-US" noProof="0" dirty="0"/>
              <a:t>CLICK TO EDIT TITLE</a:t>
            </a:r>
            <a:endParaRPr lang="en-GB" noProof="0" dirty="0"/>
          </a:p>
        </p:txBody>
      </p:sp>
      <p:sp>
        <p:nvSpPr>
          <p:cNvPr id="2" name="Rectangle 1"/>
          <p:cNvSpPr/>
          <p:nvPr userDrawn="1"/>
        </p:nvSpPr>
        <p:spPr>
          <a:xfrm>
            <a:off x="0" y="3843795"/>
            <a:ext cx="82296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14" name="Rectangle 13"/>
          <p:cNvSpPr/>
          <p:nvPr userDrawn="1"/>
        </p:nvSpPr>
        <p:spPr>
          <a:xfrm>
            <a:off x="-10131" y="4967139"/>
            <a:ext cx="8239732"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76430007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Divider_02">
    <p:bg>
      <p:bgPr>
        <a:solidFill>
          <a:srgbClr val="28CEF6"/>
        </a:solid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61FA821A-0A50-424D-A225-45CEE1614094}"/>
              </a:ext>
            </a:extLst>
          </p:cNvPr>
          <p:cNvSpPr/>
          <p:nvPr userDrawn="1"/>
        </p:nvSpPr>
        <p:spPr>
          <a:xfrm>
            <a:off x="-476898" y="-23149"/>
            <a:ext cx="10532124" cy="4160144"/>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dirty="0"/>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991775"/>
            <a:ext cx="5627171" cy="1996915"/>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9"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0677067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Section Divider_03">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grpSp>
        <p:nvGrpSpPr>
          <p:cNvPr id="19" name="Group 18">
            <a:extLst>
              <a:ext uri="{FF2B5EF4-FFF2-40B4-BE49-F238E27FC236}">
                <a16:creationId xmlns:a16="http://schemas.microsoft.com/office/drawing/2014/main" id="{0620F3F7-97AF-B146-9607-EBE029AF2969}"/>
              </a:ext>
            </a:extLst>
          </p:cNvPr>
          <p:cNvGrpSpPr/>
          <p:nvPr userDrawn="1"/>
        </p:nvGrpSpPr>
        <p:grpSpPr>
          <a:xfrm>
            <a:off x="-15598" y="2769835"/>
            <a:ext cx="9506731" cy="4129712"/>
            <a:chOff x="1797250" y="3059102"/>
            <a:chExt cx="1632958" cy="495300"/>
          </a:xfrm>
          <a:solidFill>
            <a:schemeClr val="tx1"/>
          </a:solidFill>
        </p:grpSpPr>
        <p:sp>
          <p:nvSpPr>
            <p:cNvPr id="20" name="Freeform 19">
              <a:extLst>
                <a:ext uri="{FF2B5EF4-FFF2-40B4-BE49-F238E27FC236}">
                  <a16:creationId xmlns:a16="http://schemas.microsoft.com/office/drawing/2014/main" id="{CA21023A-474B-0144-A46E-6891F7EACBA3}"/>
                </a:ext>
              </a:extLst>
            </p:cNvPr>
            <p:cNvSpPr/>
            <p:nvPr/>
          </p:nvSpPr>
          <p:spPr>
            <a:xfrm>
              <a:off x="3074608" y="3059102"/>
              <a:ext cx="355600" cy="495300"/>
            </a:xfrm>
            <a:custGeom>
              <a:avLst/>
              <a:gdLst>
                <a:gd name="connsiteX0" fmla="*/ 0 w 355600"/>
                <a:gd name="connsiteY0" fmla="*/ 137 h 495300"/>
                <a:gd name="connsiteX1" fmla="*/ 125667 w 355600"/>
                <a:gd name="connsiteY1" fmla="*/ 211148 h 495300"/>
                <a:gd name="connsiteX2" fmla="*/ 0 w 355600"/>
                <a:gd name="connsiteY2" fmla="*/ 211148 h 495300"/>
                <a:gd name="connsiteX3" fmla="*/ 0 w 355600"/>
                <a:gd name="connsiteY3" fmla="*/ 287792 h 495300"/>
                <a:gd name="connsiteX4" fmla="*/ 125730 w 355600"/>
                <a:gd name="connsiteY4" fmla="*/ 287792 h 495300"/>
                <a:gd name="connsiteX5" fmla="*/ 317 w 355600"/>
                <a:gd name="connsiteY5" fmla="*/ 498358 h 495300"/>
                <a:gd name="connsiteX6" fmla="*/ 49022 w 355600"/>
                <a:gd name="connsiteY6" fmla="*/ 498358 h 495300"/>
                <a:gd name="connsiteX7" fmla="*/ 59627 w 355600"/>
                <a:gd name="connsiteY7" fmla="*/ 492961 h 495300"/>
                <a:gd name="connsiteX8" fmla="*/ 284036 w 355600"/>
                <a:gd name="connsiteY8" fmla="*/ 300746 h 495300"/>
                <a:gd name="connsiteX9" fmla="*/ 350583 w 355600"/>
                <a:gd name="connsiteY9" fmla="*/ 271727 h 495300"/>
                <a:gd name="connsiteX10" fmla="*/ 359410 w 355600"/>
                <a:gd name="connsiteY10" fmla="*/ 259027 h 495300"/>
                <a:gd name="connsiteX11" fmla="*/ 359410 w 355600"/>
                <a:gd name="connsiteY11" fmla="*/ 236040 h 495300"/>
                <a:gd name="connsiteX12" fmla="*/ 353886 w 355600"/>
                <a:gd name="connsiteY12" fmla="*/ 227658 h 495300"/>
                <a:gd name="connsiteX13" fmla="*/ 310007 w 355600"/>
                <a:gd name="connsiteY13" fmla="*/ 209624 h 495300"/>
                <a:gd name="connsiteX14" fmla="*/ 167005 w 355600"/>
                <a:gd name="connsiteY14" fmla="*/ 122248 h 495300"/>
                <a:gd name="connsiteX15" fmla="*/ 59055 w 355600"/>
                <a:gd name="connsiteY15" fmla="*/ 5027 h 495300"/>
                <a:gd name="connsiteX16" fmla="*/ 52705 w 355600"/>
                <a:gd name="connsiteY16" fmla="*/ 264 h 495300"/>
                <a:gd name="connsiteX17" fmla="*/ 0 w 355600"/>
                <a:gd name="connsiteY17" fmla="*/ 137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5600" h="495300">
                  <a:moveTo>
                    <a:pt x="0" y="137"/>
                  </a:moveTo>
                  <a:cubicBezTo>
                    <a:pt x="26861" y="79512"/>
                    <a:pt x="69850" y="147648"/>
                    <a:pt x="125667" y="211148"/>
                  </a:cubicBezTo>
                  <a:lnTo>
                    <a:pt x="0" y="211148"/>
                  </a:lnTo>
                  <a:lnTo>
                    <a:pt x="0" y="287792"/>
                  </a:lnTo>
                  <a:lnTo>
                    <a:pt x="125730" y="287792"/>
                  </a:lnTo>
                  <a:cubicBezTo>
                    <a:pt x="70295" y="350784"/>
                    <a:pt x="27051" y="419110"/>
                    <a:pt x="317" y="498358"/>
                  </a:cubicBezTo>
                  <a:cubicBezTo>
                    <a:pt x="17463" y="498358"/>
                    <a:pt x="33274" y="498358"/>
                    <a:pt x="49022" y="498358"/>
                  </a:cubicBezTo>
                  <a:cubicBezTo>
                    <a:pt x="53300" y="498747"/>
                    <a:pt x="57423" y="496649"/>
                    <a:pt x="59627" y="492961"/>
                  </a:cubicBezTo>
                  <a:cubicBezTo>
                    <a:pt x="116948" y="410922"/>
                    <a:pt x="194164" y="344783"/>
                    <a:pt x="284036" y="300746"/>
                  </a:cubicBezTo>
                  <a:cubicBezTo>
                    <a:pt x="305626" y="289951"/>
                    <a:pt x="328486" y="280998"/>
                    <a:pt x="350583" y="271727"/>
                  </a:cubicBezTo>
                  <a:cubicBezTo>
                    <a:pt x="356933" y="269187"/>
                    <a:pt x="360236" y="266647"/>
                    <a:pt x="359410" y="259027"/>
                  </a:cubicBezTo>
                  <a:cubicBezTo>
                    <a:pt x="358838" y="251375"/>
                    <a:pt x="358838" y="243691"/>
                    <a:pt x="359410" y="236040"/>
                  </a:cubicBezTo>
                  <a:cubicBezTo>
                    <a:pt x="360020" y="232236"/>
                    <a:pt x="357622" y="228597"/>
                    <a:pt x="353886" y="227658"/>
                  </a:cubicBezTo>
                  <a:cubicBezTo>
                    <a:pt x="339154" y="221943"/>
                    <a:pt x="324485" y="216037"/>
                    <a:pt x="310007" y="209624"/>
                  </a:cubicBezTo>
                  <a:cubicBezTo>
                    <a:pt x="258591" y="187132"/>
                    <a:pt x="210481" y="157736"/>
                    <a:pt x="167005" y="122248"/>
                  </a:cubicBezTo>
                  <a:cubicBezTo>
                    <a:pt x="125940" y="88179"/>
                    <a:pt x="89633" y="48753"/>
                    <a:pt x="59055" y="5027"/>
                  </a:cubicBezTo>
                  <a:cubicBezTo>
                    <a:pt x="57595" y="2995"/>
                    <a:pt x="54991" y="264"/>
                    <a:pt x="52705" y="264"/>
                  </a:cubicBezTo>
                  <a:cubicBezTo>
                    <a:pt x="35623" y="-244"/>
                    <a:pt x="18542" y="137"/>
                    <a:pt x="0" y="137"/>
                  </a:cubicBezTo>
                  <a:close/>
                </a:path>
              </a:pathLst>
            </a:custGeom>
            <a:grpFill/>
            <a:ln w="6350" cap="flat">
              <a:noFill/>
              <a:prstDash val="solid"/>
              <a:miter/>
            </a:ln>
          </p:spPr>
          <p:txBody>
            <a:bodyPr rtlCol="0" anchor="ctr"/>
            <a:lstStyle/>
            <a:p>
              <a:endParaRPr lang="en-GB" sz="1351"/>
            </a:p>
          </p:txBody>
        </p:sp>
        <p:sp>
          <p:nvSpPr>
            <p:cNvPr id="21" name="Freeform 20">
              <a:extLst>
                <a:ext uri="{FF2B5EF4-FFF2-40B4-BE49-F238E27FC236}">
                  <a16:creationId xmlns:a16="http://schemas.microsoft.com/office/drawing/2014/main" id="{11125A82-9F1E-D544-A9D5-8EBBE0CE98CB}"/>
                </a:ext>
              </a:extLst>
            </p:cNvPr>
            <p:cNvSpPr/>
            <p:nvPr/>
          </p:nvSpPr>
          <p:spPr>
            <a:xfrm>
              <a:off x="2857184"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2" name="Freeform 21">
              <a:extLst>
                <a:ext uri="{FF2B5EF4-FFF2-40B4-BE49-F238E27FC236}">
                  <a16:creationId xmlns:a16="http://schemas.microsoft.com/office/drawing/2014/main" id="{61FA2485-BE37-EB43-82FC-44BC6A521F28}"/>
                </a:ext>
              </a:extLst>
            </p:cNvPr>
            <p:cNvSpPr/>
            <p:nvPr/>
          </p:nvSpPr>
          <p:spPr>
            <a:xfrm>
              <a:off x="2639443"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3" name="Freeform 22">
              <a:extLst>
                <a:ext uri="{FF2B5EF4-FFF2-40B4-BE49-F238E27FC236}">
                  <a16:creationId xmlns:a16="http://schemas.microsoft.com/office/drawing/2014/main" id="{1ABBAC25-9CFA-644F-9F7A-84C5F5E0F15B}"/>
                </a:ext>
              </a:extLst>
            </p:cNvPr>
            <p:cNvSpPr/>
            <p:nvPr/>
          </p:nvSpPr>
          <p:spPr>
            <a:xfrm>
              <a:off x="2423289" y="3270504"/>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4" name="Freeform 23">
              <a:extLst>
                <a:ext uri="{FF2B5EF4-FFF2-40B4-BE49-F238E27FC236}">
                  <a16:creationId xmlns:a16="http://schemas.microsoft.com/office/drawing/2014/main" id="{1ABBAC25-9CFA-644F-9F7A-84C5F5E0F15B}"/>
                </a:ext>
              </a:extLst>
            </p:cNvPr>
            <p:cNvSpPr/>
            <p:nvPr userDrawn="1"/>
          </p:nvSpPr>
          <p:spPr>
            <a:xfrm>
              <a:off x="2214610" y="3272845"/>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5" name="Freeform 24">
              <a:extLst>
                <a:ext uri="{FF2B5EF4-FFF2-40B4-BE49-F238E27FC236}">
                  <a16:creationId xmlns:a16="http://schemas.microsoft.com/office/drawing/2014/main" id="{1ABBAC25-9CFA-644F-9F7A-84C5F5E0F15B}"/>
                </a:ext>
              </a:extLst>
            </p:cNvPr>
            <p:cNvSpPr/>
            <p:nvPr userDrawn="1"/>
          </p:nvSpPr>
          <p:spPr>
            <a:xfrm>
              <a:off x="2005930" y="3275186"/>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sp>
          <p:nvSpPr>
            <p:cNvPr id="26" name="Freeform 25">
              <a:extLst>
                <a:ext uri="{FF2B5EF4-FFF2-40B4-BE49-F238E27FC236}">
                  <a16:creationId xmlns:a16="http://schemas.microsoft.com/office/drawing/2014/main" id="{1ABBAC25-9CFA-644F-9F7A-84C5F5E0F15B}"/>
                </a:ext>
              </a:extLst>
            </p:cNvPr>
            <p:cNvSpPr/>
            <p:nvPr userDrawn="1"/>
          </p:nvSpPr>
          <p:spPr>
            <a:xfrm>
              <a:off x="1797250" y="3277527"/>
              <a:ext cx="120650" cy="76200"/>
            </a:xfrm>
            <a:custGeom>
              <a:avLst/>
              <a:gdLst>
                <a:gd name="connsiteX0" fmla="*/ 0 w 120650"/>
                <a:gd name="connsiteY0" fmla="*/ 0 h 76200"/>
                <a:gd name="connsiteX1" fmla="*/ 121095 w 120650"/>
                <a:gd name="connsiteY1" fmla="*/ 0 h 76200"/>
                <a:gd name="connsiteX2" fmla="*/ 121095 w 120650"/>
                <a:gd name="connsiteY2" fmla="*/ 76644 h 76200"/>
                <a:gd name="connsiteX3" fmla="*/ 0 w 120650"/>
                <a:gd name="connsiteY3" fmla="*/ 76644 h 76200"/>
              </a:gdLst>
              <a:ahLst/>
              <a:cxnLst>
                <a:cxn ang="0">
                  <a:pos x="connsiteX0" y="connsiteY0"/>
                </a:cxn>
                <a:cxn ang="0">
                  <a:pos x="connsiteX1" y="connsiteY1"/>
                </a:cxn>
                <a:cxn ang="0">
                  <a:pos x="connsiteX2" y="connsiteY2"/>
                </a:cxn>
                <a:cxn ang="0">
                  <a:pos x="connsiteX3" y="connsiteY3"/>
                </a:cxn>
              </a:cxnLst>
              <a:rect l="l" t="t" r="r" b="b"/>
              <a:pathLst>
                <a:path w="120650" h="76200">
                  <a:moveTo>
                    <a:pt x="0" y="0"/>
                  </a:moveTo>
                  <a:lnTo>
                    <a:pt x="121095" y="0"/>
                  </a:lnTo>
                  <a:lnTo>
                    <a:pt x="121095" y="76644"/>
                  </a:lnTo>
                  <a:lnTo>
                    <a:pt x="0" y="76644"/>
                  </a:lnTo>
                  <a:close/>
                </a:path>
              </a:pathLst>
            </a:custGeom>
            <a:grpFill/>
            <a:ln w="6350" cap="flat">
              <a:noFill/>
              <a:prstDash val="solid"/>
              <a:miter/>
            </a:ln>
          </p:spPr>
          <p:txBody>
            <a:bodyPr rtlCol="0" anchor="ctr"/>
            <a:lstStyle/>
            <a:p>
              <a:endParaRPr lang="en-GB" sz="1351"/>
            </a:p>
          </p:txBody>
        </p:sp>
      </p:gr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06114381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ection Divider_04">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2683934"/>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sp>
        <p:nvSpPr>
          <p:cNvPr id="13" name="Freeform 12">
            <a:extLst>
              <a:ext uri="{FF2B5EF4-FFF2-40B4-BE49-F238E27FC236}">
                <a16:creationId xmlns:a16="http://schemas.microsoft.com/office/drawing/2014/main" id="{5D4E77AD-4E3B-4C4C-B2E4-D1513A99EF68}"/>
              </a:ext>
            </a:extLst>
          </p:cNvPr>
          <p:cNvSpPr/>
          <p:nvPr userDrawn="1"/>
        </p:nvSpPr>
        <p:spPr>
          <a:xfrm>
            <a:off x="3892133" y="1"/>
            <a:ext cx="6522287" cy="3665940"/>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2" name="Rectangle 1"/>
          <p:cNvSpPr/>
          <p:nvPr userDrawn="1"/>
        </p:nvSpPr>
        <p:spPr>
          <a:xfrm>
            <a:off x="2" y="1562471"/>
            <a:ext cx="8120063" cy="57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16382126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Divider_05">
    <p:bg>
      <p:bgPr>
        <a:solidFill>
          <a:srgbClr val="28CEF6"/>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7037" y="2334828"/>
            <a:ext cx="5627171" cy="1828801"/>
          </a:xfrm>
        </p:spPr>
        <p:txBody>
          <a:bodyPr anchor="b"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5"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2" name="Freeform 11">
            <a:extLst>
              <a:ext uri="{FF2B5EF4-FFF2-40B4-BE49-F238E27FC236}">
                <a16:creationId xmlns:a16="http://schemas.microsoft.com/office/drawing/2014/main" id="{FB11C077-9A8E-2F4A-B187-45707B1D3828}"/>
              </a:ext>
            </a:extLst>
          </p:cNvPr>
          <p:cNvSpPr/>
          <p:nvPr userDrawn="1"/>
        </p:nvSpPr>
        <p:spPr>
          <a:xfrm>
            <a:off x="-100361" y="2216289"/>
            <a:ext cx="11411496" cy="5526323"/>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chemeClr val="tx1"/>
          </a:solidFill>
          <a:ln w="6350" cap="flat">
            <a:noFill/>
            <a:prstDash val="solid"/>
            <a:miter/>
          </a:ln>
        </p:spPr>
        <p:txBody>
          <a:bodyPr rtlCol="0" anchor="ctr"/>
          <a:lstStyle/>
          <a:p>
            <a:endParaRPr lang="en-GB" sz="1351" dirty="0"/>
          </a:p>
        </p:txBody>
      </p:sp>
    </p:spTree>
    <p:extLst>
      <p:ext uri="{BB962C8B-B14F-4D97-AF65-F5344CB8AC3E}">
        <p14:creationId xmlns:p14="http://schemas.microsoft.com/office/powerpoint/2010/main" val="187264285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Section Divider_06">
    <p:bg>
      <p:bgPr>
        <a:solidFill>
          <a:srgbClr val="28CEF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342302"/>
            <a:ext cx="5619141" cy="1905823"/>
          </a:xfrm>
        </p:spPr>
        <p:txBody>
          <a:bodyPr anchor="t" anchorCtr="0">
            <a:noAutofit/>
          </a:bodyPr>
          <a:lstStyle>
            <a:lvl1pPr algn="l">
              <a:lnSpc>
                <a:spcPts val="6000"/>
              </a:lnSpc>
              <a:defRPr sz="4000" cap="all" baseline="0">
                <a:solidFill>
                  <a:schemeClr val="tx1"/>
                </a:solidFill>
              </a:defRPr>
            </a:lvl1pPr>
          </a:lstStyle>
          <a:p>
            <a:r>
              <a:rPr lang="en-US" noProof="0" dirty="0"/>
              <a:t>CLICK TO EDIT TITLE</a:t>
            </a:r>
            <a:endParaRPr lang="en-GB" noProof="0" dirty="0"/>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6" name="object 3">
            <a:extLst>
              <a:ext uri="{FF2B5EF4-FFF2-40B4-BE49-F238E27FC236}">
                <a16:creationId xmlns:a16="http://schemas.microsoft.com/office/drawing/2014/main" id="{3B8D502C-1FF9-3D42-ACFF-5BBCD5236A27}"/>
              </a:ext>
            </a:extLst>
          </p:cNvPr>
          <p:cNvSpPr/>
          <p:nvPr userDrawn="1"/>
        </p:nvSpPr>
        <p:spPr>
          <a:xfrm>
            <a:off x="0" y="1"/>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1"/>
          </a:solidFill>
        </p:spPr>
        <p:txBody>
          <a:bodyPr wrap="square" lIns="0" tIns="0" rIns="0" bIns="0" rtlCol="0"/>
          <a:lstStyle/>
          <a:p>
            <a:endParaRPr sz="1029"/>
          </a:p>
        </p:txBody>
      </p:sp>
    </p:spTree>
    <p:extLst>
      <p:ext uri="{BB962C8B-B14F-4D97-AF65-F5344CB8AC3E}">
        <p14:creationId xmlns:p14="http://schemas.microsoft.com/office/powerpoint/2010/main" val="13933804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solidFill>
                <a:schemeClr val="tx1"/>
              </a:solidFill>
            </a:endParaRPr>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9" name="Text Placeholder 4"/>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21" name="Freeform 20">
            <a:extLst>
              <a:ext uri="{FF2B5EF4-FFF2-40B4-BE49-F238E27FC236}">
                <a16:creationId xmlns:a16="http://schemas.microsoft.com/office/drawing/2014/main" id="{61FA821A-0A50-424D-A225-45CEE1614094}"/>
              </a:ext>
            </a:extLst>
          </p:cNvPr>
          <p:cNvSpPr/>
          <p:nvPr userDrawn="1"/>
        </p:nvSpPr>
        <p:spPr>
          <a:xfrm>
            <a:off x="417802" y="4499269"/>
            <a:ext cx="4001620" cy="1963059"/>
          </a:xfrm>
          <a:custGeom>
            <a:avLst/>
            <a:gdLst>
              <a:gd name="connsiteX0" fmla="*/ 653606 w 1009650"/>
              <a:gd name="connsiteY0" fmla="*/ 497819 h 495300"/>
              <a:gd name="connsiteX1" fmla="*/ 774636 w 1009650"/>
              <a:gd name="connsiteY1" fmla="*/ 290872 h 495300"/>
              <a:gd name="connsiteX2" fmla="*/ 768286 w 1009650"/>
              <a:gd name="connsiteY2" fmla="*/ 293984 h 495300"/>
              <a:gd name="connsiteX3" fmla="*/ 669354 w 1009650"/>
              <a:gd name="connsiteY3" fmla="*/ 321543 h 495300"/>
              <a:gd name="connsiteX4" fmla="*/ 435483 w 1009650"/>
              <a:gd name="connsiteY4" fmla="*/ 279950 h 495300"/>
              <a:gd name="connsiteX5" fmla="*/ 276289 w 1009650"/>
              <a:gd name="connsiteY5" fmla="*/ 231500 h 495300"/>
              <a:gd name="connsiteX6" fmla="*/ 48514 w 1009650"/>
              <a:gd name="connsiteY6" fmla="*/ 286935 h 495300"/>
              <a:gd name="connsiteX7" fmla="*/ 41529 w 1009650"/>
              <a:gd name="connsiteY7" fmla="*/ 291952 h 495300"/>
              <a:gd name="connsiteX8" fmla="*/ 0 w 1009650"/>
              <a:gd name="connsiteY8" fmla="*/ 227880 h 495300"/>
              <a:gd name="connsiteX9" fmla="*/ 39815 w 1009650"/>
              <a:gd name="connsiteY9" fmla="*/ 203369 h 495300"/>
              <a:gd name="connsiteX10" fmla="*/ 262065 w 1009650"/>
              <a:gd name="connsiteY10" fmla="*/ 152950 h 495300"/>
              <a:gd name="connsiteX11" fmla="*/ 401765 w 1009650"/>
              <a:gd name="connsiteY11" fmla="*/ 185843 h 495300"/>
              <a:gd name="connsiteX12" fmla="*/ 517525 w 1009650"/>
              <a:gd name="connsiteY12" fmla="*/ 230293 h 495300"/>
              <a:gd name="connsiteX13" fmla="*/ 691325 w 1009650"/>
              <a:gd name="connsiteY13" fmla="*/ 242676 h 495300"/>
              <a:gd name="connsiteX14" fmla="*/ 775335 w 1009650"/>
              <a:gd name="connsiteY14" fmla="*/ 213847 h 495300"/>
              <a:gd name="connsiteX15" fmla="*/ 778701 w 1009650"/>
              <a:gd name="connsiteY15" fmla="*/ 211434 h 495300"/>
              <a:gd name="connsiteX16" fmla="*/ 653859 w 1009650"/>
              <a:gd name="connsiteY16" fmla="*/ 1185 h 495300"/>
              <a:gd name="connsiteX17" fmla="*/ 659384 w 1009650"/>
              <a:gd name="connsiteY17" fmla="*/ 169 h 495300"/>
              <a:gd name="connsiteX18" fmla="*/ 702246 w 1009650"/>
              <a:gd name="connsiteY18" fmla="*/ 169 h 495300"/>
              <a:gd name="connsiteX19" fmla="*/ 712089 w 1009650"/>
              <a:gd name="connsiteY19" fmla="*/ 5313 h 495300"/>
              <a:gd name="connsiteX20" fmla="*/ 934339 w 1009650"/>
              <a:gd name="connsiteY20" fmla="*/ 195813 h 495300"/>
              <a:gd name="connsiteX21" fmla="*/ 1004189 w 1009650"/>
              <a:gd name="connsiteY21" fmla="*/ 226674 h 495300"/>
              <a:gd name="connsiteX22" fmla="*/ 1012190 w 1009650"/>
              <a:gd name="connsiteY22" fmla="*/ 238866 h 495300"/>
              <a:gd name="connsiteX23" fmla="*/ 1012190 w 1009650"/>
              <a:gd name="connsiteY23" fmla="*/ 260329 h 495300"/>
              <a:gd name="connsiteX24" fmla="*/ 1005078 w 1009650"/>
              <a:gd name="connsiteY24" fmla="*/ 270869 h 495300"/>
              <a:gd name="connsiteX25" fmla="*/ 882650 w 1009650"/>
              <a:gd name="connsiteY25" fmla="*/ 330750 h 495300"/>
              <a:gd name="connsiteX26" fmla="*/ 712851 w 1009650"/>
              <a:gd name="connsiteY26" fmla="*/ 492167 h 495300"/>
              <a:gd name="connsiteX27" fmla="*/ 701548 w 1009650"/>
              <a:gd name="connsiteY27" fmla="*/ 497945 h 495300"/>
              <a:gd name="connsiteX28" fmla="*/ 653606 w 1009650"/>
              <a:gd name="connsiteY28" fmla="*/ 497819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09650" h="495300">
                <a:moveTo>
                  <a:pt x="653606" y="497819"/>
                </a:moveTo>
                <a:cubicBezTo>
                  <a:pt x="679894" y="419650"/>
                  <a:pt x="722122" y="352531"/>
                  <a:pt x="774636" y="290872"/>
                </a:cubicBezTo>
                <a:cubicBezTo>
                  <a:pt x="772605" y="291888"/>
                  <a:pt x="770509" y="292904"/>
                  <a:pt x="768286" y="293984"/>
                </a:cubicBezTo>
                <a:cubicBezTo>
                  <a:pt x="737426" y="310811"/>
                  <a:pt x="703707" y="317034"/>
                  <a:pt x="669354" y="321543"/>
                </a:cubicBezTo>
                <a:cubicBezTo>
                  <a:pt x="586804" y="332465"/>
                  <a:pt x="510604" y="311129"/>
                  <a:pt x="435483" y="279950"/>
                </a:cubicBezTo>
                <a:cubicBezTo>
                  <a:pt x="384048" y="258551"/>
                  <a:pt x="331915" y="238802"/>
                  <a:pt x="276289" y="231500"/>
                </a:cubicBezTo>
                <a:cubicBezTo>
                  <a:pt x="193739" y="220705"/>
                  <a:pt x="116840" y="237215"/>
                  <a:pt x="48514" y="286935"/>
                </a:cubicBezTo>
                <a:lnTo>
                  <a:pt x="41529" y="291952"/>
                </a:lnTo>
                <a:lnTo>
                  <a:pt x="0" y="227880"/>
                </a:lnTo>
                <a:cubicBezTo>
                  <a:pt x="13462" y="219562"/>
                  <a:pt x="26353" y="210926"/>
                  <a:pt x="39815" y="203369"/>
                </a:cubicBezTo>
                <a:cubicBezTo>
                  <a:pt x="107248" y="164869"/>
                  <a:pt x="184618" y="147317"/>
                  <a:pt x="262065" y="152950"/>
                </a:cubicBezTo>
                <a:cubicBezTo>
                  <a:pt x="310031" y="156756"/>
                  <a:pt x="357139" y="167847"/>
                  <a:pt x="401765" y="185843"/>
                </a:cubicBezTo>
                <a:cubicBezTo>
                  <a:pt x="440245" y="200702"/>
                  <a:pt x="478663" y="215879"/>
                  <a:pt x="517525" y="230293"/>
                </a:cubicBezTo>
                <a:cubicBezTo>
                  <a:pt x="574167" y="250804"/>
                  <a:pt x="632460" y="251756"/>
                  <a:pt x="691325" y="242676"/>
                </a:cubicBezTo>
                <a:cubicBezTo>
                  <a:pt x="721106" y="238104"/>
                  <a:pt x="749808" y="230547"/>
                  <a:pt x="775335" y="213847"/>
                </a:cubicBezTo>
                <a:cubicBezTo>
                  <a:pt x="776224" y="213275"/>
                  <a:pt x="776986" y="212640"/>
                  <a:pt x="778701" y="211434"/>
                </a:cubicBezTo>
                <a:cubicBezTo>
                  <a:pt x="723964" y="149267"/>
                  <a:pt x="680339" y="80687"/>
                  <a:pt x="653859" y="1185"/>
                </a:cubicBezTo>
                <a:cubicBezTo>
                  <a:pt x="655667" y="682"/>
                  <a:pt x="657516" y="342"/>
                  <a:pt x="659384" y="169"/>
                </a:cubicBezTo>
                <a:cubicBezTo>
                  <a:pt x="673671" y="169"/>
                  <a:pt x="687959" y="-212"/>
                  <a:pt x="702246" y="169"/>
                </a:cubicBezTo>
                <a:cubicBezTo>
                  <a:pt x="706089" y="479"/>
                  <a:pt x="709640" y="2335"/>
                  <a:pt x="712089" y="5313"/>
                </a:cubicBezTo>
                <a:cubicBezTo>
                  <a:pt x="769011" y="86458"/>
                  <a:pt x="845443" y="151971"/>
                  <a:pt x="934339" y="195813"/>
                </a:cubicBezTo>
                <a:cubicBezTo>
                  <a:pt x="957135" y="207179"/>
                  <a:pt x="980757" y="216831"/>
                  <a:pt x="1004189" y="226674"/>
                </a:cubicBezTo>
                <a:cubicBezTo>
                  <a:pt x="1010539" y="229277"/>
                  <a:pt x="1012825" y="232198"/>
                  <a:pt x="1012190" y="238866"/>
                </a:cubicBezTo>
                <a:cubicBezTo>
                  <a:pt x="1011555" y="246006"/>
                  <a:pt x="1011555" y="253188"/>
                  <a:pt x="1012190" y="260329"/>
                </a:cubicBezTo>
                <a:cubicBezTo>
                  <a:pt x="1013122" y="265200"/>
                  <a:pt x="1009945" y="269910"/>
                  <a:pt x="1005078" y="270869"/>
                </a:cubicBezTo>
                <a:cubicBezTo>
                  <a:pt x="962271" y="286456"/>
                  <a:pt x="921233" y="306527"/>
                  <a:pt x="882650" y="330750"/>
                </a:cubicBezTo>
                <a:cubicBezTo>
                  <a:pt x="815696" y="372492"/>
                  <a:pt x="757927" y="427410"/>
                  <a:pt x="712851" y="492167"/>
                </a:cubicBezTo>
                <a:cubicBezTo>
                  <a:pt x="710494" y="496091"/>
                  <a:pt x="706110" y="498332"/>
                  <a:pt x="701548" y="497945"/>
                </a:cubicBezTo>
                <a:cubicBezTo>
                  <a:pt x="686244" y="497565"/>
                  <a:pt x="670687" y="497819"/>
                  <a:pt x="653606" y="497819"/>
                </a:cubicBezTo>
                <a:close/>
              </a:path>
            </a:pathLst>
          </a:custGeom>
          <a:solidFill>
            <a:schemeClr val="tx1"/>
          </a:solidFill>
          <a:ln w="6350" cap="flat">
            <a:noFill/>
            <a:prstDash val="solid"/>
            <a:miter/>
          </a:ln>
        </p:spPr>
        <p:txBody>
          <a:bodyPr rtlCol="0" anchor="ctr"/>
          <a:lstStyle/>
          <a:p>
            <a:endParaRPr lang="en-GB" sz="1351"/>
          </a:p>
        </p:txBody>
      </p:sp>
      <p:pic>
        <p:nvPicPr>
          <p:cNvPr id="12"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2340633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2">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1"/>
          </a:p>
        </p:txBody>
      </p:sp>
      <p:sp>
        <p:nvSpPr>
          <p:cNvPr id="8" name="Text Placeholder 2"/>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pic>
        <p:nvPicPr>
          <p:cNvPr id="14" name="Graphic 31">
            <a:extLst>
              <a:ext uri="{FF2B5EF4-FFF2-40B4-BE49-F238E27FC236}">
                <a16:creationId xmlns:a16="http://schemas.microsoft.com/office/drawing/2014/main" id="{1AABA4C8-3AF1-D94B-A8D4-5A6363015C9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
        <p:nvSpPr>
          <p:cNvPr id="10" name="Freeform 9">
            <a:extLst>
              <a:ext uri="{FF2B5EF4-FFF2-40B4-BE49-F238E27FC236}">
                <a16:creationId xmlns:a16="http://schemas.microsoft.com/office/drawing/2014/main" id="{5D4E77AD-4E3B-4C4C-B2E4-D1513A99EF68}"/>
              </a:ext>
            </a:extLst>
          </p:cNvPr>
          <p:cNvSpPr/>
          <p:nvPr userDrawn="1"/>
        </p:nvSpPr>
        <p:spPr>
          <a:xfrm>
            <a:off x="495142" y="4535883"/>
            <a:ext cx="3926984" cy="1926445"/>
          </a:xfrm>
          <a:custGeom>
            <a:avLst/>
            <a:gdLst>
              <a:gd name="connsiteX0" fmla="*/ 0 w 1009650"/>
              <a:gd name="connsiteY0" fmla="*/ 288861 h 495300"/>
              <a:gd name="connsiteX1" fmla="*/ 0 w 1009650"/>
              <a:gd name="connsiteY1" fmla="*/ 211963 h 495300"/>
              <a:gd name="connsiteX2" fmla="*/ 592836 w 1009650"/>
              <a:gd name="connsiteY2" fmla="*/ 211963 h 495300"/>
              <a:gd name="connsiteX3" fmla="*/ 466471 w 1009650"/>
              <a:gd name="connsiteY3" fmla="*/ 381 h 495300"/>
              <a:gd name="connsiteX4" fmla="*/ 520319 w 1009650"/>
              <a:gd name="connsiteY4" fmla="*/ 381 h 495300"/>
              <a:gd name="connsiteX5" fmla="*/ 525399 w 1009650"/>
              <a:gd name="connsiteY5" fmla="*/ 4191 h 495300"/>
              <a:gd name="connsiteX6" fmla="*/ 633857 w 1009650"/>
              <a:gd name="connsiteY6" fmla="*/ 121158 h 495300"/>
              <a:gd name="connsiteX7" fmla="*/ 774954 w 1009650"/>
              <a:gd name="connsiteY7" fmla="*/ 209550 h 495300"/>
              <a:gd name="connsiteX8" fmla="*/ 652209 w 1009650"/>
              <a:gd name="connsiteY8" fmla="*/ 0 h 495300"/>
              <a:gd name="connsiteX9" fmla="*/ 704723 w 1009650"/>
              <a:gd name="connsiteY9" fmla="*/ 0 h 495300"/>
              <a:gd name="connsiteX10" fmla="*/ 710755 w 1009650"/>
              <a:gd name="connsiteY10" fmla="*/ 4763 h 495300"/>
              <a:gd name="connsiteX11" fmla="*/ 840169 w 1009650"/>
              <a:gd name="connsiteY11" fmla="*/ 138620 h 495300"/>
              <a:gd name="connsiteX12" fmla="*/ 998029 w 1009650"/>
              <a:gd name="connsiteY12" fmla="*/ 225171 h 495300"/>
              <a:gd name="connsiteX13" fmla="*/ 1002347 w 1009650"/>
              <a:gd name="connsiteY13" fmla="*/ 226695 h 495300"/>
              <a:gd name="connsiteX14" fmla="*/ 1011525 w 1009650"/>
              <a:gd name="connsiteY14" fmla="*/ 238098 h 495300"/>
              <a:gd name="connsiteX15" fmla="*/ 1011301 w 1009650"/>
              <a:gd name="connsiteY15" fmla="*/ 239395 h 495300"/>
              <a:gd name="connsiteX16" fmla="*/ 1011301 w 1009650"/>
              <a:gd name="connsiteY16" fmla="*/ 259270 h 495300"/>
              <a:gd name="connsiteX17" fmla="*/ 1002919 w 1009650"/>
              <a:gd name="connsiteY17" fmla="*/ 271272 h 495300"/>
              <a:gd name="connsiteX18" fmla="*/ 855472 w 1009650"/>
              <a:gd name="connsiteY18" fmla="*/ 348488 h 495300"/>
              <a:gd name="connsiteX19" fmla="*/ 715772 w 1009650"/>
              <a:gd name="connsiteY19" fmla="*/ 487553 h 495300"/>
              <a:gd name="connsiteX20" fmla="*/ 695452 w 1009650"/>
              <a:gd name="connsiteY20" fmla="*/ 498285 h 495300"/>
              <a:gd name="connsiteX21" fmla="*/ 652463 w 1009650"/>
              <a:gd name="connsiteY21" fmla="*/ 498285 h 495300"/>
              <a:gd name="connsiteX22" fmla="*/ 775526 w 1009650"/>
              <a:gd name="connsiteY22" fmla="*/ 290385 h 495300"/>
              <a:gd name="connsiteX23" fmla="*/ 774129 w 1009650"/>
              <a:gd name="connsiteY23" fmla="*/ 288798 h 495300"/>
              <a:gd name="connsiteX24" fmla="*/ 710057 w 1009650"/>
              <a:gd name="connsiteY24" fmla="*/ 324041 h 495300"/>
              <a:gd name="connsiteX25" fmla="*/ 575754 w 1009650"/>
              <a:gd name="connsiteY25" fmla="*/ 432308 h 495300"/>
              <a:gd name="connsiteX26" fmla="*/ 526097 w 1009650"/>
              <a:gd name="connsiteY26" fmla="*/ 493522 h 495300"/>
              <a:gd name="connsiteX27" fmla="*/ 520636 w 1009650"/>
              <a:gd name="connsiteY27" fmla="*/ 497967 h 495300"/>
              <a:gd name="connsiteX28" fmla="*/ 466789 w 1009650"/>
              <a:gd name="connsiteY28" fmla="*/ 497967 h 495300"/>
              <a:gd name="connsiteX29" fmla="*/ 592646 w 1009650"/>
              <a:gd name="connsiteY29" fmla="*/ 288036 h 495300"/>
              <a:gd name="connsiteX30" fmla="*/ 0 w 1009650"/>
              <a:gd name="connsiteY30" fmla="*/ 28886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9650" h="495300">
                <a:moveTo>
                  <a:pt x="0" y="288861"/>
                </a:moveTo>
                <a:lnTo>
                  <a:pt x="0" y="211963"/>
                </a:lnTo>
                <a:lnTo>
                  <a:pt x="592836" y="211963"/>
                </a:lnTo>
                <a:cubicBezTo>
                  <a:pt x="536766" y="148908"/>
                  <a:pt x="493332" y="80391"/>
                  <a:pt x="466471" y="381"/>
                </a:cubicBezTo>
                <a:cubicBezTo>
                  <a:pt x="485521" y="381"/>
                  <a:pt x="502793" y="381"/>
                  <a:pt x="520319" y="381"/>
                </a:cubicBezTo>
                <a:cubicBezTo>
                  <a:pt x="522034" y="381"/>
                  <a:pt x="524192" y="2540"/>
                  <a:pt x="525399" y="4191"/>
                </a:cubicBezTo>
                <a:cubicBezTo>
                  <a:pt x="555906" y="48059"/>
                  <a:pt x="592414" y="87431"/>
                  <a:pt x="633857" y="121158"/>
                </a:cubicBezTo>
                <a:cubicBezTo>
                  <a:pt x="677043" y="156358"/>
                  <a:pt x="724439" y="186050"/>
                  <a:pt x="774954" y="209550"/>
                </a:cubicBezTo>
                <a:cubicBezTo>
                  <a:pt x="722566" y="146749"/>
                  <a:pt x="678371" y="79312"/>
                  <a:pt x="652209" y="0"/>
                </a:cubicBezTo>
                <a:cubicBezTo>
                  <a:pt x="670560" y="0"/>
                  <a:pt x="687641" y="0"/>
                  <a:pt x="704723" y="0"/>
                </a:cubicBezTo>
                <a:cubicBezTo>
                  <a:pt x="706819" y="0"/>
                  <a:pt x="709295" y="2730"/>
                  <a:pt x="710755" y="4763"/>
                </a:cubicBezTo>
                <a:cubicBezTo>
                  <a:pt x="746626" y="55876"/>
                  <a:pt x="790295" y="101045"/>
                  <a:pt x="840169" y="138620"/>
                </a:cubicBezTo>
                <a:cubicBezTo>
                  <a:pt x="888524" y="174646"/>
                  <a:pt x="941653" y="203775"/>
                  <a:pt x="998029" y="225171"/>
                </a:cubicBezTo>
                <a:cubicBezTo>
                  <a:pt x="999437" y="225763"/>
                  <a:pt x="1000879" y="226272"/>
                  <a:pt x="1002347" y="226695"/>
                </a:cubicBezTo>
                <a:cubicBezTo>
                  <a:pt x="1008031" y="227309"/>
                  <a:pt x="1012140" y="232415"/>
                  <a:pt x="1011525" y="238098"/>
                </a:cubicBezTo>
                <a:cubicBezTo>
                  <a:pt x="1011478" y="238534"/>
                  <a:pt x="1011403" y="238968"/>
                  <a:pt x="1011301" y="239395"/>
                </a:cubicBezTo>
                <a:cubicBezTo>
                  <a:pt x="1010634" y="246003"/>
                  <a:pt x="1010634" y="252662"/>
                  <a:pt x="1011301" y="259270"/>
                </a:cubicBezTo>
                <a:cubicBezTo>
                  <a:pt x="1011936" y="266065"/>
                  <a:pt x="1009205" y="268986"/>
                  <a:pt x="1002919" y="271272"/>
                </a:cubicBezTo>
                <a:cubicBezTo>
                  <a:pt x="950643" y="290538"/>
                  <a:pt x="901081" y="316492"/>
                  <a:pt x="855472" y="348488"/>
                </a:cubicBezTo>
                <a:cubicBezTo>
                  <a:pt x="801180" y="386375"/>
                  <a:pt x="753906" y="433434"/>
                  <a:pt x="715772" y="487553"/>
                </a:cubicBezTo>
                <a:cubicBezTo>
                  <a:pt x="711788" y="494907"/>
                  <a:pt x="703771" y="499140"/>
                  <a:pt x="695452" y="498285"/>
                </a:cubicBezTo>
                <a:cubicBezTo>
                  <a:pt x="681482" y="497332"/>
                  <a:pt x="667448" y="498285"/>
                  <a:pt x="652463" y="498285"/>
                </a:cubicBezTo>
                <a:cubicBezTo>
                  <a:pt x="679005" y="419608"/>
                  <a:pt x="721868" y="351854"/>
                  <a:pt x="775526" y="290385"/>
                </a:cubicBezTo>
                <a:lnTo>
                  <a:pt x="774129" y="288798"/>
                </a:lnTo>
                <a:cubicBezTo>
                  <a:pt x="752729" y="300482"/>
                  <a:pt x="731012" y="311658"/>
                  <a:pt x="710057" y="324041"/>
                </a:cubicBezTo>
                <a:cubicBezTo>
                  <a:pt x="660104" y="353177"/>
                  <a:pt x="614828" y="389676"/>
                  <a:pt x="575754" y="432308"/>
                </a:cubicBezTo>
                <a:cubicBezTo>
                  <a:pt x="558165" y="451739"/>
                  <a:pt x="542671" y="473075"/>
                  <a:pt x="526097" y="493522"/>
                </a:cubicBezTo>
                <a:cubicBezTo>
                  <a:pt x="524637" y="495300"/>
                  <a:pt x="522541" y="497904"/>
                  <a:pt x="520636" y="497967"/>
                </a:cubicBezTo>
                <a:cubicBezTo>
                  <a:pt x="503047" y="497967"/>
                  <a:pt x="485521" y="497967"/>
                  <a:pt x="466789" y="497967"/>
                </a:cubicBezTo>
                <a:cubicBezTo>
                  <a:pt x="493713" y="418783"/>
                  <a:pt x="536639" y="350520"/>
                  <a:pt x="592646" y="288036"/>
                </a:cubicBezTo>
                <a:cubicBezTo>
                  <a:pt x="592391" y="288354"/>
                  <a:pt x="197485" y="288861"/>
                  <a:pt x="0" y="288861"/>
                </a:cubicBezTo>
                <a:close/>
              </a:path>
            </a:pathLst>
          </a:custGeom>
          <a:solidFill>
            <a:schemeClr val="tx1"/>
          </a:solidFill>
          <a:ln w="6350" cap="flat">
            <a:noFill/>
            <a:prstDash val="solid"/>
            <a:miter/>
          </a:ln>
        </p:spPr>
        <p:txBody>
          <a:bodyPr rtlCol="0" anchor="ctr"/>
          <a:lstStyle/>
          <a:p>
            <a:endParaRPr lang="en-GB" sz="1351"/>
          </a:p>
        </p:txBody>
      </p:sp>
      <p:sp>
        <p:nvSpPr>
          <p:cNvPr id="11"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Text Placeholder 4">
            <a:extLst>
              <a:ext uri="{FF2B5EF4-FFF2-40B4-BE49-F238E27FC236}">
                <a16:creationId xmlns:a16="http://schemas.microsoft.com/office/drawing/2014/main" id="{C31A1520-9762-9D4E-B7A4-3C5D710384B3}"/>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sp>
        <p:nvSpPr>
          <p:cNvPr id="18" name="Rectangle 17">
            <a:extLst>
              <a:ext uri="{FF2B5EF4-FFF2-40B4-BE49-F238E27FC236}">
                <a16:creationId xmlns:a16="http://schemas.microsoft.com/office/drawing/2014/main" id="{2337B3A4-A397-5342-874C-2D7CDECCB652}"/>
              </a:ext>
            </a:extLst>
          </p:cNvPr>
          <p:cNvSpPr/>
          <p:nvPr userDrawn="1"/>
        </p:nvSpPr>
        <p:spPr>
          <a:xfrm>
            <a:off x="-1" y="5361887"/>
            <a:ext cx="738525" cy="29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281329182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3">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1" name="Freeform 10">
            <a:extLst>
              <a:ext uri="{FF2B5EF4-FFF2-40B4-BE49-F238E27FC236}">
                <a16:creationId xmlns:a16="http://schemas.microsoft.com/office/drawing/2014/main" id="{36DE376F-0276-8A49-B76E-60C033C37B7D}"/>
              </a:ext>
            </a:extLst>
          </p:cNvPr>
          <p:cNvSpPr/>
          <p:nvPr userDrawn="1"/>
        </p:nvSpPr>
        <p:spPr>
          <a:xfrm>
            <a:off x="1083384" y="4112788"/>
            <a:ext cx="3265376" cy="371480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 name="connsiteX0" fmla="*/ 117151 w 1011404"/>
              <a:gd name="connsiteY0" fmla="*/ 24275 h 1030300"/>
              <a:gd name="connsiteX1" fmla="*/ 692 w 1011404"/>
              <a:gd name="connsiteY1" fmla="*/ 235603 h 1030300"/>
              <a:gd name="connsiteX2" fmla="*/ 208781 w 1011404"/>
              <a:gd name="connsiteY2" fmla="*/ 429659 h 1030300"/>
              <a:gd name="connsiteX3" fmla="*/ 350450 w 1011404"/>
              <a:gd name="connsiteY3" fmla="*/ 429659 h 1030300"/>
              <a:gd name="connsiteX4" fmla="*/ 350450 w 1011404"/>
              <a:gd name="connsiteY4" fmla="*/ 641432 h 1030300"/>
              <a:gd name="connsiteX5" fmla="*/ 424089 w 1011404"/>
              <a:gd name="connsiteY5" fmla="*/ 1030300 h 1030300"/>
              <a:gd name="connsiteX6" fmla="*/ 428301 w 1011404"/>
              <a:gd name="connsiteY6" fmla="*/ 430358 h 1030300"/>
              <a:gd name="connsiteX7" fmla="*/ 777551 w 1011404"/>
              <a:gd name="connsiteY7" fmla="*/ 430358 h 1030300"/>
              <a:gd name="connsiteX8" fmla="*/ 652519 w 1011404"/>
              <a:gd name="connsiteY8" fmla="*/ 640352 h 1030300"/>
              <a:gd name="connsiteX9" fmla="*/ 698747 w 1011404"/>
              <a:gd name="connsiteY9" fmla="*/ 640352 h 1030300"/>
              <a:gd name="connsiteX10" fmla="*/ 713225 w 1011404"/>
              <a:gd name="connsiteY10" fmla="*/ 633050 h 1030300"/>
              <a:gd name="connsiteX11" fmla="*/ 864800 w 1011404"/>
              <a:gd name="connsiteY11" fmla="*/ 484206 h 1030300"/>
              <a:gd name="connsiteX12" fmla="*/ 1004881 w 1011404"/>
              <a:gd name="connsiteY12" fmla="*/ 412641 h 1030300"/>
              <a:gd name="connsiteX13" fmla="*/ 1011231 w 1011404"/>
              <a:gd name="connsiteY13" fmla="*/ 402608 h 1030300"/>
              <a:gd name="connsiteX14" fmla="*/ 1011231 w 1011404"/>
              <a:gd name="connsiteY14" fmla="*/ 379685 h 1030300"/>
              <a:gd name="connsiteX15" fmla="*/ 1003547 w 1011404"/>
              <a:gd name="connsiteY15" fmla="*/ 368826 h 1030300"/>
              <a:gd name="connsiteX16" fmla="*/ 710241 w 1011404"/>
              <a:gd name="connsiteY16" fmla="*/ 145624 h 1030300"/>
              <a:gd name="connsiteX17" fmla="*/ 705224 w 1011404"/>
              <a:gd name="connsiteY17" fmla="*/ 141687 h 1030300"/>
              <a:gd name="connsiteX18" fmla="*/ 652138 w 1011404"/>
              <a:gd name="connsiteY18" fmla="*/ 141687 h 1030300"/>
              <a:gd name="connsiteX19" fmla="*/ 777487 w 1011404"/>
              <a:gd name="connsiteY19" fmla="*/ 353078 h 1030300"/>
              <a:gd name="connsiteX20" fmla="*/ 428237 w 1011404"/>
              <a:gd name="connsiteY20" fmla="*/ 353078 h 1030300"/>
              <a:gd name="connsiteX21" fmla="*/ 428237 w 1011404"/>
              <a:gd name="connsiteY21" fmla="*/ 344887 h 1030300"/>
              <a:gd name="connsiteX22" fmla="*/ 428237 w 1011404"/>
              <a:gd name="connsiteY22" fmla="*/ 210013 h 1030300"/>
              <a:gd name="connsiteX23" fmla="*/ 422776 w 1011404"/>
              <a:gd name="connsiteY23" fmla="*/ 165563 h 1030300"/>
              <a:gd name="connsiteX24" fmla="*/ 278060 w 1011404"/>
              <a:gd name="connsiteY24" fmla="*/ 11385 h 1030300"/>
              <a:gd name="connsiteX25" fmla="*/ 117151 w 1011404"/>
              <a:gd name="connsiteY25" fmla="*/ 24275 h 1030300"/>
              <a:gd name="connsiteX26" fmla="*/ 331654 w 1011404"/>
              <a:gd name="connsiteY26" fmla="*/ 145370 h 1030300"/>
              <a:gd name="connsiteX27" fmla="*/ 350704 w 1011404"/>
              <a:gd name="connsiteY27" fmla="*/ 216045 h 1030300"/>
              <a:gd name="connsiteX28" fmla="*/ 350704 w 1011404"/>
              <a:gd name="connsiteY28" fmla="*/ 343045 h 1030300"/>
              <a:gd name="connsiteX29" fmla="*/ 350704 w 1011404"/>
              <a:gd name="connsiteY29" fmla="*/ 352634 h 1030300"/>
              <a:gd name="connsiteX30" fmla="*/ 346513 w 1011404"/>
              <a:gd name="connsiteY30" fmla="*/ 353142 h 1030300"/>
              <a:gd name="connsiteX31" fmla="*/ 208591 w 1011404"/>
              <a:gd name="connsiteY31" fmla="*/ 352697 h 1030300"/>
              <a:gd name="connsiteX32" fmla="*/ 104069 w 1011404"/>
              <a:gd name="connsiteY32" fmla="*/ 297579 h 1030300"/>
              <a:gd name="connsiteX33" fmla="*/ 190493 w 1011404"/>
              <a:gd name="connsiteY33" fmla="*/ 79457 h 1030300"/>
              <a:gd name="connsiteX34" fmla="*/ 331654 w 1011404"/>
              <a:gd name="connsiteY34" fmla="*/ 145370 h 1030300"/>
              <a:gd name="connsiteX0" fmla="*/ 117151 w 1011404"/>
              <a:gd name="connsiteY0" fmla="*/ 24275 h 1150608"/>
              <a:gd name="connsiteX1" fmla="*/ 692 w 1011404"/>
              <a:gd name="connsiteY1" fmla="*/ 235603 h 1150608"/>
              <a:gd name="connsiteX2" fmla="*/ 208781 w 1011404"/>
              <a:gd name="connsiteY2" fmla="*/ 429659 h 1150608"/>
              <a:gd name="connsiteX3" fmla="*/ 350450 w 1011404"/>
              <a:gd name="connsiteY3" fmla="*/ 429659 h 1150608"/>
              <a:gd name="connsiteX4" fmla="*/ 357522 w 1011404"/>
              <a:gd name="connsiteY4" fmla="*/ 1150608 h 1150608"/>
              <a:gd name="connsiteX5" fmla="*/ 424089 w 1011404"/>
              <a:gd name="connsiteY5" fmla="*/ 1030300 h 1150608"/>
              <a:gd name="connsiteX6" fmla="*/ 428301 w 1011404"/>
              <a:gd name="connsiteY6" fmla="*/ 430358 h 1150608"/>
              <a:gd name="connsiteX7" fmla="*/ 777551 w 1011404"/>
              <a:gd name="connsiteY7" fmla="*/ 430358 h 1150608"/>
              <a:gd name="connsiteX8" fmla="*/ 652519 w 1011404"/>
              <a:gd name="connsiteY8" fmla="*/ 640352 h 1150608"/>
              <a:gd name="connsiteX9" fmla="*/ 698747 w 1011404"/>
              <a:gd name="connsiteY9" fmla="*/ 640352 h 1150608"/>
              <a:gd name="connsiteX10" fmla="*/ 713225 w 1011404"/>
              <a:gd name="connsiteY10" fmla="*/ 633050 h 1150608"/>
              <a:gd name="connsiteX11" fmla="*/ 864800 w 1011404"/>
              <a:gd name="connsiteY11" fmla="*/ 484206 h 1150608"/>
              <a:gd name="connsiteX12" fmla="*/ 1004881 w 1011404"/>
              <a:gd name="connsiteY12" fmla="*/ 412641 h 1150608"/>
              <a:gd name="connsiteX13" fmla="*/ 1011231 w 1011404"/>
              <a:gd name="connsiteY13" fmla="*/ 402608 h 1150608"/>
              <a:gd name="connsiteX14" fmla="*/ 1011231 w 1011404"/>
              <a:gd name="connsiteY14" fmla="*/ 379685 h 1150608"/>
              <a:gd name="connsiteX15" fmla="*/ 1003547 w 1011404"/>
              <a:gd name="connsiteY15" fmla="*/ 368826 h 1150608"/>
              <a:gd name="connsiteX16" fmla="*/ 710241 w 1011404"/>
              <a:gd name="connsiteY16" fmla="*/ 145624 h 1150608"/>
              <a:gd name="connsiteX17" fmla="*/ 705224 w 1011404"/>
              <a:gd name="connsiteY17" fmla="*/ 141687 h 1150608"/>
              <a:gd name="connsiteX18" fmla="*/ 652138 w 1011404"/>
              <a:gd name="connsiteY18" fmla="*/ 141687 h 1150608"/>
              <a:gd name="connsiteX19" fmla="*/ 777487 w 1011404"/>
              <a:gd name="connsiteY19" fmla="*/ 353078 h 1150608"/>
              <a:gd name="connsiteX20" fmla="*/ 428237 w 1011404"/>
              <a:gd name="connsiteY20" fmla="*/ 353078 h 1150608"/>
              <a:gd name="connsiteX21" fmla="*/ 428237 w 1011404"/>
              <a:gd name="connsiteY21" fmla="*/ 344887 h 1150608"/>
              <a:gd name="connsiteX22" fmla="*/ 428237 w 1011404"/>
              <a:gd name="connsiteY22" fmla="*/ 210013 h 1150608"/>
              <a:gd name="connsiteX23" fmla="*/ 422776 w 1011404"/>
              <a:gd name="connsiteY23" fmla="*/ 165563 h 1150608"/>
              <a:gd name="connsiteX24" fmla="*/ 278060 w 1011404"/>
              <a:gd name="connsiteY24" fmla="*/ 11385 h 1150608"/>
              <a:gd name="connsiteX25" fmla="*/ 117151 w 1011404"/>
              <a:gd name="connsiteY25" fmla="*/ 24275 h 1150608"/>
              <a:gd name="connsiteX26" fmla="*/ 331654 w 1011404"/>
              <a:gd name="connsiteY26" fmla="*/ 145370 h 1150608"/>
              <a:gd name="connsiteX27" fmla="*/ 350704 w 1011404"/>
              <a:gd name="connsiteY27" fmla="*/ 216045 h 1150608"/>
              <a:gd name="connsiteX28" fmla="*/ 350704 w 1011404"/>
              <a:gd name="connsiteY28" fmla="*/ 343045 h 1150608"/>
              <a:gd name="connsiteX29" fmla="*/ 350704 w 1011404"/>
              <a:gd name="connsiteY29" fmla="*/ 352634 h 1150608"/>
              <a:gd name="connsiteX30" fmla="*/ 346513 w 1011404"/>
              <a:gd name="connsiteY30" fmla="*/ 353142 h 1150608"/>
              <a:gd name="connsiteX31" fmla="*/ 208591 w 1011404"/>
              <a:gd name="connsiteY31" fmla="*/ 352697 h 1150608"/>
              <a:gd name="connsiteX32" fmla="*/ 104069 w 1011404"/>
              <a:gd name="connsiteY32" fmla="*/ 297579 h 1150608"/>
              <a:gd name="connsiteX33" fmla="*/ 190493 w 1011404"/>
              <a:gd name="connsiteY33" fmla="*/ 79457 h 1150608"/>
              <a:gd name="connsiteX34" fmla="*/ 331654 w 1011404"/>
              <a:gd name="connsiteY34" fmla="*/ 145370 h 115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11404" h="1150608">
                <a:moveTo>
                  <a:pt x="117151" y="24275"/>
                </a:moveTo>
                <a:cubicBezTo>
                  <a:pt x="34918" y="69741"/>
                  <a:pt x="-5912" y="140163"/>
                  <a:pt x="692" y="235603"/>
                </a:cubicBezTo>
                <a:cubicBezTo>
                  <a:pt x="7994" y="341013"/>
                  <a:pt x="103117" y="429659"/>
                  <a:pt x="208781" y="429659"/>
                </a:cubicBezTo>
                <a:lnTo>
                  <a:pt x="350450" y="429659"/>
                </a:lnTo>
                <a:cubicBezTo>
                  <a:pt x="352807" y="669975"/>
                  <a:pt x="355165" y="910292"/>
                  <a:pt x="357522" y="1150608"/>
                </a:cubicBezTo>
                <a:lnTo>
                  <a:pt x="424089" y="1030300"/>
                </a:lnTo>
                <a:lnTo>
                  <a:pt x="428301" y="430358"/>
                </a:lnTo>
                <a:lnTo>
                  <a:pt x="777551" y="430358"/>
                </a:lnTo>
                <a:cubicBezTo>
                  <a:pt x="722305" y="492842"/>
                  <a:pt x="679379" y="561231"/>
                  <a:pt x="652519" y="640352"/>
                </a:cubicBezTo>
                <a:lnTo>
                  <a:pt x="698747" y="640352"/>
                </a:ln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lnTo>
                  <a:pt x="652138" y="141687"/>
                </a:ln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lnTo>
                  <a:pt x="350704" y="343045"/>
                </a:lnTo>
                <a:lnTo>
                  <a:pt x="350704" y="352634"/>
                </a:lnTo>
                <a:cubicBezTo>
                  <a:pt x="349319" y="352892"/>
                  <a:pt x="347920" y="353061"/>
                  <a:pt x="346513" y="353142"/>
                </a:cubicBezTo>
                <a:lnTo>
                  <a:pt x="208591" y="352697"/>
                </a:ln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chemeClr val="tx1"/>
          </a:solidFill>
          <a:ln w="6350" cap="flat">
            <a:noFill/>
            <a:prstDash val="solid"/>
            <a:miter/>
          </a:ln>
        </p:spPr>
        <p:txBody>
          <a:bodyPr rtlCol="0" anchor="ctr"/>
          <a:lstStyle/>
          <a:p>
            <a:endParaRPr lang="en-GB"/>
          </a:p>
        </p:txBody>
      </p:sp>
      <p:sp>
        <p:nvSpPr>
          <p:cNvPr id="8" name="Text Placeholder 2">
            <a:extLst>
              <a:ext uri="{FF2B5EF4-FFF2-40B4-BE49-F238E27FC236}">
                <a16:creationId xmlns:a16="http://schemas.microsoft.com/office/drawing/2014/main" id="{7B790C94-38C6-124E-A068-B27EBBE704DE}"/>
              </a:ext>
            </a:extLst>
          </p:cNvPr>
          <p:cNvSpPr>
            <a:spLocks noGrp="1"/>
          </p:cNvSpPr>
          <p:nvPr>
            <p:ph type="body" sz="quarter" idx="10" hasCustomPrompt="1"/>
          </p:nvPr>
        </p:nvSpPr>
        <p:spPr>
          <a:xfrm>
            <a:off x="384785" y="1349985"/>
            <a:ext cx="3443732" cy="2751999"/>
          </a:xfrm>
        </p:spPr>
        <p:txBody>
          <a:bodyPr/>
          <a:lstStyle>
            <a:lvl1pPr marL="0" indent="0">
              <a:lnSpc>
                <a:spcPct val="100000"/>
              </a:lnSpc>
              <a:spcAft>
                <a:spcPts val="0"/>
              </a:spcAft>
              <a:buFont typeface="Arial" panose="020B0604020202020204" pitchFamily="34" charset="0"/>
              <a:buNone/>
              <a:defRPr sz="3600" cap="all" baseline="0">
                <a:solidFill>
                  <a:schemeClr val="tx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a:extLst>
              <a:ext uri="{FF2B5EF4-FFF2-40B4-BE49-F238E27FC236}">
                <a16:creationId xmlns:a16="http://schemas.microsoft.com/office/drawing/2014/main" id="{42CBA93B-AD8D-FC4A-90F2-CE0DB38011E0}"/>
              </a:ext>
            </a:extLst>
          </p:cNvPr>
          <p:cNvSpPr>
            <a:spLocks noGrp="1"/>
          </p:cNvSpPr>
          <p:nvPr>
            <p:ph type="body" sz="quarter" idx="15" hasCustomPrompt="1"/>
          </p:nvPr>
        </p:nvSpPr>
        <p:spPr>
          <a:xfrm>
            <a:off x="5037138" y="1349986"/>
            <a:ext cx="6770687" cy="5112343"/>
          </a:xfrm>
        </p:spPr>
        <p:txBody>
          <a:bodyPr/>
          <a:lstStyle>
            <a:lvl1pPr marL="0" indent="0">
              <a:lnSpc>
                <a:spcPct val="100000"/>
              </a:lnSpc>
              <a:buFont typeface="Arial" panose="020B0604020202020204" pitchFamily="34" charset="0"/>
              <a:buNone/>
              <a:defRPr sz="1800" b="0"/>
            </a:lvl1pPr>
            <a:lvl2pPr marL="179996" indent="-179996">
              <a:lnSpc>
                <a:spcPct val="100000"/>
              </a:lnSpc>
              <a:buFont typeface="Arial" panose="020B0604020202020204" pitchFamily="34" charset="0"/>
              <a:buChar char="•"/>
              <a:defRPr sz="1800"/>
            </a:lvl2pPr>
            <a:lvl3pPr marL="179996" indent="-179996">
              <a:buFont typeface="Arial" panose="020B0604020202020204" pitchFamily="34" charset="0"/>
              <a:buChar char="•"/>
              <a:defRPr/>
            </a:lvl3pPr>
            <a:lvl4pPr marL="179996" indent="-179996">
              <a:buFont typeface="Arial" panose="020B0604020202020204" pitchFamily="34" charset="0"/>
              <a:buChar char="•"/>
              <a:defRPr/>
            </a:lvl4pPr>
            <a:lvl5pPr marL="179996" indent="-179996">
              <a:buFont typeface="Arial" panose="020B0604020202020204" pitchFamily="34" charset="0"/>
              <a:buChar char="•"/>
              <a:defRPr/>
            </a:lvl5pPr>
          </a:lstStyle>
          <a:p>
            <a:pPr lvl="0"/>
            <a:r>
              <a:rPr lang="en-US" dirty="0"/>
              <a:t>Edit text</a:t>
            </a:r>
          </a:p>
          <a:p>
            <a:pPr lvl="1"/>
            <a:r>
              <a:rPr lang="en-GB" dirty="0"/>
              <a:t>Second level</a:t>
            </a:r>
          </a:p>
          <a:p>
            <a:pPr lvl="1"/>
            <a:r>
              <a:rPr lang="en-GB" dirty="0"/>
              <a:t>Third level</a:t>
            </a:r>
          </a:p>
          <a:p>
            <a:pPr lvl="1"/>
            <a:r>
              <a:rPr lang="en-GB" dirty="0"/>
              <a:t>Fourth level</a:t>
            </a:r>
          </a:p>
          <a:p>
            <a:pPr lvl="1"/>
            <a:r>
              <a:rPr lang="en-GB" dirty="0"/>
              <a:t>Fifth level</a:t>
            </a:r>
          </a:p>
        </p:txBody>
      </p:sp>
      <p:pic>
        <p:nvPicPr>
          <p:cNvPr id="13" name="Graphic 31">
            <a:extLst>
              <a:ext uri="{FF2B5EF4-FFF2-40B4-BE49-F238E27FC236}">
                <a16:creationId xmlns:a16="http://schemas.microsoft.com/office/drawing/2014/main" id="{5D69E953-4DB2-B941-B4AE-DF2DF1970A5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2718900440"/>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42" Type="http://schemas.openxmlformats.org/officeDocument/2006/relationships/slideLayout" Target="../slideLayouts/slideLayout83.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slideLayout" Target="../slideLayouts/slideLayout81.xml"/><Relationship Id="rId45" Type="http://schemas.openxmlformats.org/officeDocument/2006/relationships/image" Target="../media/image1.png"/><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4" Type="http://schemas.openxmlformats.org/officeDocument/2006/relationships/theme" Target="../theme/theme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43" Type="http://schemas.openxmlformats.org/officeDocument/2006/relationships/slideLayout" Target="../slideLayouts/slideLayout84.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 Id="rId20" Type="http://schemas.openxmlformats.org/officeDocument/2006/relationships/slideLayout" Target="../slideLayouts/slideLayout61.xml"/><Relationship Id="rId4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theme" Target="../theme/theme3.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image" Target="../media/image1.png"/><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theme" Target="../theme/theme4.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6" Type="http://schemas.openxmlformats.org/officeDocument/2006/relationships/image" Target="../media/image1.png"/><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image" Target="../media/image18.svg"/><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315793142"/>
      </p:ext>
    </p:extLst>
  </p:cSld>
  <p:clrMap bg1="lt1" tx1="dk1" bg2="lt2" tx2="dk2" accent1="accent1" accent2="accent2" accent3="accent3" accent4="accent4" accent5="accent5" accent6="accent6" hlink="hlink" folHlink="folHlink"/>
  <p:sldLayoutIdLst>
    <p:sldLayoutId id="2147483879" r:id="rId1"/>
    <p:sldLayoutId id="2147484372" r:id="rId2"/>
    <p:sldLayoutId id="2147484373"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7" r:id="rId34"/>
    <p:sldLayoutId id="2147484378" r:id="rId35"/>
    <p:sldLayoutId id="2147483939" r:id="rId36"/>
    <p:sldLayoutId id="2147483940" r:id="rId37"/>
    <p:sldLayoutId id="2147483941" r:id="rId38"/>
    <p:sldLayoutId id="2147483942" r:id="rId39"/>
    <p:sldLayoutId id="2147484374" r:id="rId40"/>
    <p:sldLayoutId id="2147484375"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105970405"/>
      </p:ext>
    </p:extLst>
  </p:cSld>
  <p:clrMap bg1="lt1" tx1="dk1" bg2="lt2" tx2="dk2" accent1="accent1" accent2="accent2" accent3="accent3" accent4="accent4" accent5="accent5" accent6="accent6" hlink="hlink" folHlink="folHlink"/>
  <p:sldLayoutIdLst>
    <p:sldLayoutId id="2147484303" r:id="rId1"/>
    <p:sldLayoutId id="2147483970" r:id="rId2"/>
    <p:sldLayoutId id="2147484305" r:id="rId3"/>
    <p:sldLayoutId id="2147483967" r:id="rId4"/>
    <p:sldLayoutId id="2147484407" r:id="rId5"/>
    <p:sldLayoutId id="2147484408" r:id="rId6"/>
    <p:sldLayoutId id="2147483975" r:id="rId7"/>
    <p:sldLayoutId id="2147484379" r:id="rId8"/>
    <p:sldLayoutId id="2147484380" r:id="rId9"/>
    <p:sldLayoutId id="2147484381" r:id="rId10"/>
    <p:sldLayoutId id="2147484382" r:id="rId11"/>
    <p:sldLayoutId id="2147484383" r:id="rId12"/>
    <p:sldLayoutId id="2147484384" r:id="rId13"/>
    <p:sldLayoutId id="2147484385" r:id="rId14"/>
    <p:sldLayoutId id="2147484386" r:id="rId15"/>
    <p:sldLayoutId id="2147484387" r:id="rId16"/>
    <p:sldLayoutId id="2147484388" r:id="rId17"/>
    <p:sldLayoutId id="2147484389" r:id="rId18"/>
    <p:sldLayoutId id="2147484390" r:id="rId19"/>
    <p:sldLayoutId id="2147484391" r:id="rId20"/>
    <p:sldLayoutId id="2147484392" r:id="rId21"/>
    <p:sldLayoutId id="2147484393" r:id="rId22"/>
    <p:sldLayoutId id="2147484394" r:id="rId23"/>
    <p:sldLayoutId id="2147484395" r:id="rId24"/>
    <p:sldLayoutId id="2147484396" r:id="rId25"/>
    <p:sldLayoutId id="2147484397" r:id="rId26"/>
    <p:sldLayoutId id="2147484398" r:id="rId27"/>
    <p:sldLayoutId id="2147484399" r:id="rId28"/>
    <p:sldLayoutId id="2147484400" r:id="rId29"/>
    <p:sldLayoutId id="2147484401" r:id="rId30"/>
    <p:sldLayoutId id="2147484402" r:id="rId31"/>
    <p:sldLayoutId id="2147484403" r:id="rId32"/>
    <p:sldLayoutId id="2147484404" r:id="rId33"/>
    <p:sldLayoutId id="2147484405" r:id="rId34"/>
    <p:sldLayoutId id="2147484406" r:id="rId35"/>
    <p:sldLayoutId id="2147484013" r:id="rId36"/>
    <p:sldLayoutId id="2147484409" r:id="rId37"/>
    <p:sldLayoutId id="2147484015" r:id="rId38"/>
    <p:sldLayoutId id="2147484016" r:id="rId39"/>
    <p:sldLayoutId id="2147484017" r:id="rId40"/>
    <p:sldLayoutId id="2147484018" r:id="rId41"/>
    <p:sldLayoutId id="2147483968" r:id="rId42"/>
    <p:sldLayoutId id="2147483969" r:id="rId43"/>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5"/>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5"/>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5"/>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70908" y="369218"/>
            <a:ext cx="11436917"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1206996952"/>
      </p:ext>
    </p:extLst>
  </p:cSld>
  <p:clrMap bg1="lt1" tx1="dk1" bg2="lt2" tx2="dk2" accent1="accent1" accent2="accent2" accent3="accent3" accent4="accent4" accent5="accent5" accent6="accent6" hlink="hlink" folHlink="folHlink"/>
  <p:sldLayoutIdLst>
    <p:sldLayoutId id="2147484304" r:id="rId1"/>
    <p:sldLayoutId id="2147484058" r:id="rId2"/>
    <p:sldLayoutId id="2147484059" r:id="rId3"/>
    <p:sldLayoutId id="2147484411" r:id="rId4"/>
    <p:sldLayoutId id="2147484063" r:id="rId5"/>
    <p:sldLayoutId id="2147484410"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20" r:id="rId15"/>
    <p:sldLayoutId id="2147484421" r:id="rId16"/>
    <p:sldLayoutId id="2147484422" r:id="rId17"/>
    <p:sldLayoutId id="2147484423" r:id="rId18"/>
    <p:sldLayoutId id="2147484424" r:id="rId19"/>
    <p:sldLayoutId id="2147484425" r:id="rId20"/>
    <p:sldLayoutId id="2147484426" r:id="rId21"/>
    <p:sldLayoutId id="2147484427" r:id="rId22"/>
    <p:sldLayoutId id="2147484428" r:id="rId23"/>
    <p:sldLayoutId id="2147484429" r:id="rId24"/>
    <p:sldLayoutId id="2147484430" r:id="rId25"/>
    <p:sldLayoutId id="2147484431" r:id="rId26"/>
    <p:sldLayoutId id="2147484432" r:id="rId27"/>
    <p:sldLayoutId id="2147484433" r:id="rId28"/>
    <p:sldLayoutId id="2147484434" r:id="rId29"/>
    <p:sldLayoutId id="2147484435" r:id="rId30"/>
    <p:sldLayoutId id="2147484436" r:id="rId31"/>
    <p:sldLayoutId id="2147484437" r:id="rId32"/>
    <p:sldLayoutId id="2147484438" r:id="rId33"/>
    <p:sldLayoutId id="2147484087" r:id="rId34"/>
    <p:sldLayoutId id="2147484439" r:id="rId35"/>
    <p:sldLayoutId id="2147484089" r:id="rId36"/>
    <p:sldLayoutId id="2147484090" r:id="rId37"/>
    <p:sldLayoutId id="2147484091" r:id="rId38"/>
    <p:sldLayoutId id="2147484092" r:id="rId39"/>
    <p:sldLayoutId id="2147484440" r:id="rId40"/>
    <p:sldLayoutId id="2147484441" r:id="rId41"/>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3"/>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3"/>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3"/>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1212112" y="369218"/>
            <a:ext cx="10595713" cy="687615"/>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p:ph type="body" idx="1"/>
          </p:nvPr>
        </p:nvSpPr>
        <p:spPr>
          <a:xfrm>
            <a:off x="372210" y="1175414"/>
            <a:ext cx="11435615" cy="5303175"/>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5" y="6584739"/>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pic>
        <p:nvPicPr>
          <p:cNvPr id="6" name="Graphic 31">
            <a:extLst>
              <a:ext uri="{FF2B5EF4-FFF2-40B4-BE49-F238E27FC236}">
                <a16:creationId xmlns:a16="http://schemas.microsoft.com/office/drawing/2014/main" id="{AF93FCE7-DBB4-9F4D-BD6A-3D02A5FEEA26}"/>
              </a:ext>
            </a:extLst>
          </p:cNvPr>
          <p:cNvPicPr>
            <a:picLocks noChangeAspect="1"/>
          </p:cNvPicPr>
          <p:nvPr userDrawn="1"/>
        </p:nvPicPr>
        <p:blipFill>
          <a:blip r:embed="rId14">
            <a:extLst>
              <a:ext uri="{96DAC541-7B7A-43D3-8B79-37D633B846F1}">
                <asvg:svgBlip xmlns:asvg="http://schemas.microsoft.com/office/drawing/2016/SVG/main" r:embed="rId15"/>
              </a:ext>
            </a:extLst>
          </a:blip>
          <a:stretch>
            <a:fillRect/>
          </a:stretch>
        </p:blipFill>
        <p:spPr>
          <a:xfrm>
            <a:off x="269739" y="377825"/>
            <a:ext cx="738525" cy="522000"/>
          </a:xfrm>
          <a:prstGeom prst="rect">
            <a:avLst/>
          </a:prstGeom>
        </p:spPr>
      </p:pic>
    </p:spTree>
    <p:extLst>
      <p:ext uri="{BB962C8B-B14F-4D97-AF65-F5344CB8AC3E}">
        <p14:creationId xmlns:p14="http://schemas.microsoft.com/office/powerpoint/2010/main" val="385774493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6" r:id="rId8"/>
    <p:sldLayoutId id="2147484217" r:id="rId9"/>
    <p:sldLayoutId id="2147484446" r:id="rId10"/>
    <p:sldLayoutId id="2147484447" r:id="rId11"/>
    <p:sldLayoutId id="2147484448" r:id="rId12"/>
  </p:sldLayoutIdLst>
  <p:hf hdr="0" dt="0"/>
  <p:txStyles>
    <p:titleStyle>
      <a:lvl1pPr algn="l" defTabSz="914377" rtl="0" eaLnBrk="1" latinLnBrk="0" hangingPunct="1">
        <a:lnSpc>
          <a:spcPct val="100000"/>
        </a:lnSpc>
        <a:spcBef>
          <a:spcPct val="0"/>
        </a:spcBef>
        <a:buNone/>
        <a:defRPr sz="4000" b="0" i="0" kern="1200" cap="none" baseline="0">
          <a:solidFill>
            <a:schemeClr val="tx1"/>
          </a:solidFill>
          <a:latin typeface="Krana Fat B" panose="00000B00000000000000" pitchFamily="50" charset="0"/>
          <a:ea typeface="+mj-ea"/>
          <a:cs typeface="+mj-cs"/>
        </a:defRPr>
      </a:lvl1pPr>
    </p:titleStyle>
    <p:body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16"/>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16"/>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16"/>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9">
          <p15:clr>
            <a:srgbClr val="F26B43"/>
          </p15:clr>
        </p15:guide>
        <p15:guide id="2" orient="horz" pos="4081">
          <p15:clr>
            <a:srgbClr val="F26B43"/>
          </p15:clr>
        </p15:guide>
        <p15:guide id="3" pos="237">
          <p15:clr>
            <a:srgbClr val="F26B43"/>
          </p15:clr>
        </p15:guide>
        <p15:guide id="4" pos="732">
          <p15:clr>
            <a:srgbClr val="F26B43"/>
          </p15:clr>
        </p15:guide>
        <p15:guide id="5" pos="851">
          <p15:clr>
            <a:srgbClr val="F26B43"/>
          </p15:clr>
        </p15:guide>
        <p15:guide id="6" pos="1345">
          <p15:clr>
            <a:srgbClr val="F26B43"/>
          </p15:clr>
        </p15:guide>
        <p15:guide id="7" pos="1460">
          <p15:clr>
            <a:srgbClr val="F26B43"/>
          </p15:clr>
        </p15:guide>
        <p15:guide id="8" pos="1955">
          <p15:clr>
            <a:srgbClr val="F26B43"/>
          </p15:clr>
        </p15:guide>
        <p15:guide id="9" pos="2069">
          <p15:clr>
            <a:srgbClr val="F26B43"/>
          </p15:clr>
        </p15:guide>
        <p15:guide id="10" pos="2564">
          <p15:clr>
            <a:srgbClr val="F26B43"/>
          </p15:clr>
        </p15:guide>
        <p15:guide id="11" pos="2683">
          <p15:clr>
            <a:srgbClr val="F26B43"/>
          </p15:clr>
        </p15:guide>
        <p15:guide id="12" pos="3173">
          <p15:clr>
            <a:srgbClr val="F26B43"/>
          </p15:clr>
        </p15:guide>
        <p15:guide id="13" pos="3288">
          <p15:clr>
            <a:srgbClr val="F26B43"/>
          </p15:clr>
        </p15:guide>
        <p15:guide id="14" pos="3783">
          <p15:clr>
            <a:srgbClr val="F26B43"/>
          </p15:clr>
        </p15:guide>
        <p15:guide id="15" pos="3897">
          <p15:clr>
            <a:srgbClr val="F26B43"/>
          </p15:clr>
        </p15:guide>
        <p15:guide id="16" pos="4392">
          <p15:clr>
            <a:srgbClr val="F26B43"/>
          </p15:clr>
        </p15:guide>
        <p15:guide id="17" pos="4507">
          <p15:clr>
            <a:srgbClr val="F26B43"/>
          </p15:clr>
        </p15:guide>
        <p15:guide id="18" pos="5001">
          <p15:clr>
            <a:srgbClr val="F26B43"/>
          </p15:clr>
        </p15:guide>
        <p15:guide id="19" pos="5115">
          <p15:clr>
            <a:srgbClr val="F26B43"/>
          </p15:clr>
        </p15:guide>
        <p15:guide id="20" pos="5611">
          <p15:clr>
            <a:srgbClr val="F26B43"/>
          </p15:clr>
        </p15:guide>
        <p15:guide id="21" pos="5725">
          <p15:clr>
            <a:srgbClr val="F26B43"/>
          </p15:clr>
        </p15:guide>
        <p15:guide id="22" pos="6220">
          <p15:clr>
            <a:srgbClr val="F26B43"/>
          </p15:clr>
        </p15:guide>
        <p15:guide id="23" pos="6335">
          <p15:clr>
            <a:srgbClr val="F26B43"/>
          </p15:clr>
        </p15:guide>
        <p15:guide id="24" pos="6829">
          <p15:clr>
            <a:srgbClr val="F26B43"/>
          </p15:clr>
        </p15:guide>
        <p15:guide id="25" pos="6943">
          <p15:clr>
            <a:srgbClr val="F26B43"/>
          </p15:clr>
        </p15:guide>
        <p15:guide id="26" pos="7439">
          <p15:clr>
            <a:srgbClr val="F26B43"/>
          </p15:clr>
        </p15:guide>
        <p15:guide id="27" pos="3840">
          <p15:clr>
            <a:srgbClr val="9FCC3B"/>
          </p15:clr>
        </p15:guide>
        <p15:guide id="28" orient="horz" pos="2160">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6.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135.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36.xml"/></Relationships>
</file>

<file path=ppt/slides/_rels/slide1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3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3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softwareadvisoryservice.com/en/blog/biggest-uk-government-project-failures/" TargetMode="External"/><Relationship Id="rId2" Type="http://schemas.openxmlformats.org/officeDocument/2006/relationships/notesSlide" Target="../notesSlides/notesSlide2.xml"/><Relationship Id="rId1" Type="http://schemas.openxmlformats.org/officeDocument/2006/relationships/slideLayout" Target="../slideLayouts/slideLayout134.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svg"/><Relationship Id="rId2" Type="http://schemas.openxmlformats.org/officeDocument/2006/relationships/image" Target="../media/image76.png"/><Relationship Id="rId1" Type="http://schemas.openxmlformats.org/officeDocument/2006/relationships/slideLayout" Target="../slideLayouts/slideLayout126.xml"/><Relationship Id="rId6" Type="http://schemas.openxmlformats.org/officeDocument/2006/relationships/image" Target="../media/image80.sv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13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etandbma.files.wordpress.com/2012/03/agile-17-authors.png?w=768&amp;h=579" TargetMode="External"/><Relationship Id="rId2" Type="http://schemas.openxmlformats.org/officeDocument/2006/relationships/notesSlide" Target="../notesSlides/notesSlide20.xml"/><Relationship Id="rId1" Type="http://schemas.openxmlformats.org/officeDocument/2006/relationships/slideLayout" Target="../slideLayouts/slideLayout136.xml"/><Relationship Id="rId4" Type="http://schemas.openxmlformats.org/officeDocument/2006/relationships/image" Target="../media/image90.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13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13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95.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3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96.emf"/></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3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97.png"/><Relationship Id="rId2" Type="http://schemas.openxmlformats.org/officeDocument/2006/relationships/diagramData" Target="../diagrams/data9.xml"/><Relationship Id="rId1" Type="http://schemas.openxmlformats.org/officeDocument/2006/relationships/slideLayout" Target="../slideLayouts/slideLayout13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hyperlink" Target="https://stph.scenari-community.org/ing/agi/co/fig06conception.html" TargetMode="External"/><Relationship Id="rId7" Type="http://schemas.openxmlformats.org/officeDocument/2006/relationships/diagramQuickStyle" Target="../diagrams/quickStyle10.xml"/><Relationship Id="rId2" Type="http://schemas.openxmlformats.org/officeDocument/2006/relationships/image" Target="../media/image98.jpg"/><Relationship Id="rId1" Type="http://schemas.openxmlformats.org/officeDocument/2006/relationships/slideLayout" Target="../slideLayouts/slideLayout136.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hyperlink" Target="https://creativecommons.org/licenses/by-sa/3.0/" TargetMode="External"/><Relationship Id="rId9" Type="http://schemas.microsoft.com/office/2007/relationships/diagramDrawing" Target="../diagrams/drawing10.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27.xml"/><Relationship Id="rId4" Type="http://schemas.openxmlformats.org/officeDocument/2006/relationships/image" Target="../media/image62.svg"/></Relationships>
</file>

<file path=ppt/slides/_rels/slide30.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svg"/><Relationship Id="rId2" Type="http://schemas.openxmlformats.org/officeDocument/2006/relationships/image" Target="../media/image103.png"/><Relationship Id="rId1" Type="http://schemas.openxmlformats.org/officeDocument/2006/relationships/slideLayout" Target="../slideLayouts/slideLayout136.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3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3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17.PNG"/><Relationship Id="rId2" Type="http://schemas.openxmlformats.org/officeDocument/2006/relationships/diagramData" Target="../diagrams/data13.xml"/><Relationship Id="rId1" Type="http://schemas.openxmlformats.org/officeDocument/2006/relationships/slideLayout" Target="../slideLayouts/slideLayout13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15.xml"/><Relationship Id="rId13" Type="http://schemas.openxmlformats.org/officeDocument/2006/relationships/image" Target="../media/image118.jpg"/><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136.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diagramLayout" Target="../diagrams/layout16.xml"/><Relationship Id="rId7" Type="http://schemas.openxmlformats.org/officeDocument/2006/relationships/image" Target="../media/image119.png"/><Relationship Id="rId2" Type="http://schemas.openxmlformats.org/officeDocument/2006/relationships/diagramData" Target="../diagrams/data16.xml"/><Relationship Id="rId1" Type="http://schemas.openxmlformats.org/officeDocument/2006/relationships/slideLayout" Target="../slideLayouts/slideLayout13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121.png"/><Relationship Id="rId7" Type="http://schemas.openxmlformats.org/officeDocument/2006/relationships/diagramQuickStyle" Target="../diagrams/quickStyle17.xml"/><Relationship Id="rId2" Type="http://schemas.openxmlformats.org/officeDocument/2006/relationships/notesSlide" Target="../notesSlides/notesSlide25.xml"/><Relationship Id="rId1" Type="http://schemas.openxmlformats.org/officeDocument/2006/relationships/slideLayout" Target="../slideLayouts/slideLayout136.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hyperlink" Target="https://courses.lumenlearning.com/boundless-management/chapter/business-stakeholders/" TargetMode="External"/><Relationship Id="rId9" Type="http://schemas.microsoft.com/office/2007/relationships/diagramDrawing" Target="../diagrams/drawing1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3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19.xml"/><Relationship Id="rId7" Type="http://schemas.openxmlformats.org/officeDocument/2006/relationships/image" Target="../media/image132.png"/><Relationship Id="rId2" Type="http://schemas.openxmlformats.org/officeDocument/2006/relationships/diagramData" Target="../diagrams/data19.xml"/><Relationship Id="rId1" Type="http://schemas.openxmlformats.org/officeDocument/2006/relationships/slideLayout" Target="../slideLayouts/slideLayout13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9.xml.rels><?xml version="1.0" encoding="UTF-8" standalone="yes"?>
<Relationships xmlns="http://schemas.openxmlformats.org/package/2006/relationships"><Relationship Id="rId8" Type="http://schemas.openxmlformats.org/officeDocument/2006/relationships/image" Target="../media/image135.jp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6.xml"/><Relationship Id="rId1" Type="http://schemas.openxmlformats.org/officeDocument/2006/relationships/slideLayout" Target="../slideLayouts/slideLayout136.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 Id="rId9" Type="http://schemas.openxmlformats.org/officeDocument/2006/relationships/hyperlink" Target="http://www.mynextmove.org/profile/summary/13-2051.0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6.xml"/></Relationships>
</file>

<file path=ppt/slides/_rels/slide4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36.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37.jpg"/><Relationship Id="rId2" Type="http://schemas.openxmlformats.org/officeDocument/2006/relationships/diagramData" Target="../diagrams/data21.xml"/><Relationship Id="rId1" Type="http://schemas.openxmlformats.org/officeDocument/2006/relationships/slideLayout" Target="../slideLayouts/slideLayout136.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37.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43.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27.xml"/><Relationship Id="rId1" Type="http://schemas.openxmlformats.org/officeDocument/2006/relationships/slideLayout" Target="../slideLayouts/slideLayout13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 Id="rId9" Type="http://schemas.openxmlformats.org/officeDocument/2006/relationships/image" Target="../media/image149.sv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36.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36.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6.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13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136.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136.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2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36.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28.xml"/><Relationship Id="rId1" Type="http://schemas.openxmlformats.org/officeDocument/2006/relationships/slideLayout" Target="../slideLayouts/slideLayout137.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53.xml.rels><?xml version="1.0" encoding="UTF-8" standalone="yes"?>
<Relationships xmlns="http://schemas.openxmlformats.org/package/2006/relationships"><Relationship Id="rId3" Type="http://schemas.openxmlformats.org/officeDocument/2006/relationships/hyperlink" Target="https://www.planningpoker.com/" TargetMode="External"/><Relationship Id="rId2" Type="http://schemas.openxmlformats.org/officeDocument/2006/relationships/notesSlide" Target="../notesSlides/notesSlide29.xml"/><Relationship Id="rId1" Type="http://schemas.openxmlformats.org/officeDocument/2006/relationships/slideLayout" Target="../slideLayouts/slideLayout126.xml"/><Relationship Id="rId4" Type="http://schemas.openxmlformats.org/officeDocument/2006/relationships/image" Target="../media/image156.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0.xml"/><Relationship Id="rId1" Type="http://schemas.openxmlformats.org/officeDocument/2006/relationships/slideLayout" Target="../slideLayouts/slideLayout136.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2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174DB6D-CB39-1E4E-813C-BB57022DCF55}"/>
              </a:ext>
            </a:extLst>
          </p:cNvPr>
          <p:cNvSpPr>
            <a:spLocks noGrp="1"/>
          </p:cNvSpPr>
          <p:nvPr>
            <p:ph type="ctrTitle"/>
          </p:nvPr>
        </p:nvSpPr>
        <p:spPr/>
        <p:txBody>
          <a:bodyPr/>
          <a:lstStyle/>
          <a:p>
            <a:r>
              <a:rPr lang="en-GB" dirty="0"/>
              <a:t>SDLC and </a:t>
            </a:r>
            <a:br>
              <a:rPr lang="en-GB" dirty="0"/>
            </a:br>
            <a:r>
              <a:rPr lang="en-GB" dirty="0"/>
              <a:t>Agile</a:t>
            </a:r>
            <a:endParaRPr lang="en-US" dirty="0"/>
          </a:p>
        </p:txBody>
      </p:sp>
    </p:spTree>
    <p:extLst>
      <p:ext uri="{BB962C8B-B14F-4D97-AF65-F5344CB8AC3E}">
        <p14:creationId xmlns:p14="http://schemas.microsoft.com/office/powerpoint/2010/main" val="1812779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Design</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376521" y="1371619"/>
            <a:ext cx="7454918" cy="5237751"/>
          </a:xfrm>
        </p:spPr>
        <p:txBody>
          <a:bodyPr/>
          <a:lstStyle/>
          <a:p>
            <a:r>
              <a:rPr lang="en-GB" b="1" dirty="0"/>
              <a:t>Evaluate solutions that meet requirements.</a:t>
            </a:r>
          </a:p>
          <a:p>
            <a:endParaRPr lang="en-GB" b="1" dirty="0"/>
          </a:p>
          <a:p>
            <a:r>
              <a:rPr lang="en-GB" b="1" dirty="0"/>
              <a:t>Develop the chosen design with detail to begin development</a:t>
            </a:r>
          </a:p>
          <a:p>
            <a:endParaRPr lang="en-GB" b="1" dirty="0"/>
          </a:p>
          <a:p>
            <a:r>
              <a:rPr lang="en-GB" b="1" dirty="0"/>
              <a:t>Make use of tools such as UML</a:t>
            </a:r>
          </a:p>
          <a:p>
            <a:endParaRPr lang="en-GB" sz="2000" b="1"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10</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8012876" y="1411960"/>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4048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Code Development (</a:t>
            </a:r>
            <a:r>
              <a:rPr lang="en-GB" sz="2400" b="1" dirty="0"/>
              <a:t>Programming or Build</a:t>
            </a:r>
            <a:r>
              <a:rPr lang="en-GB" sz="2800" dirty="0"/>
              <a:t>)</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1212111" y="1411960"/>
            <a:ext cx="6600800" cy="5237751"/>
          </a:xfrm>
        </p:spPr>
        <p:txBody>
          <a:bodyPr/>
          <a:lstStyle/>
          <a:p>
            <a:r>
              <a:rPr lang="en-GB" b="1" dirty="0"/>
              <a:t>Hardware and software technical components created, procured or configured</a:t>
            </a:r>
          </a:p>
          <a:p>
            <a:endParaRPr lang="en-GB" b="1" dirty="0"/>
          </a:p>
          <a:p>
            <a:r>
              <a:rPr lang="en-GB" b="1" dirty="0"/>
              <a:t>Follow design to ensure system does what is required</a:t>
            </a:r>
          </a:p>
          <a:p>
            <a:endParaRPr lang="en-GB" b="1" dirty="0"/>
          </a:p>
          <a:p>
            <a:r>
              <a:rPr lang="en-GB" b="1" dirty="0"/>
              <a:t>Make use of tools such as </a:t>
            </a:r>
          </a:p>
          <a:p>
            <a:pPr marL="457196" lvl="1" indent="-285750"/>
            <a:r>
              <a:rPr lang="en-GB" dirty="0"/>
              <a:t>automated build tools </a:t>
            </a:r>
          </a:p>
          <a:p>
            <a:pPr marL="457196" lvl="1" indent="-285750"/>
            <a:r>
              <a:rPr lang="en-GB" dirty="0"/>
              <a:t>code coverage </a:t>
            </a:r>
          </a:p>
          <a:p>
            <a:pPr marL="457196" lvl="1" indent="-285750"/>
            <a:r>
              <a:rPr lang="en-GB" dirty="0"/>
              <a:t>testing frameworks</a:t>
            </a:r>
          </a:p>
          <a:p>
            <a:endParaRPr lang="en-GB" b="1"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11</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8012876" y="1411960"/>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4419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Testing</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1212111" y="1393106"/>
            <a:ext cx="6357732" cy="5237751"/>
          </a:xfrm>
        </p:spPr>
        <p:txBody>
          <a:bodyPr/>
          <a:lstStyle/>
          <a:p>
            <a:r>
              <a:rPr lang="en-GB" b="1" dirty="0"/>
              <a:t>Components produced tested to ensure working properly and does what supposed to do</a:t>
            </a:r>
          </a:p>
          <a:p>
            <a:endParaRPr lang="en-GB" b="1" dirty="0"/>
          </a:p>
          <a:p>
            <a:r>
              <a:rPr lang="en-GB" b="1" dirty="0"/>
              <a:t>Different levels of testing</a:t>
            </a:r>
          </a:p>
          <a:p>
            <a:pPr marL="720000" lvl="1" indent="-360000"/>
            <a:r>
              <a:rPr lang="en-GB" dirty="0"/>
              <a:t>Unit</a:t>
            </a:r>
          </a:p>
          <a:p>
            <a:pPr marL="720000" lvl="1" indent="-360000"/>
            <a:r>
              <a:rPr lang="en-GB" dirty="0"/>
              <a:t>Integration</a:t>
            </a:r>
          </a:p>
          <a:p>
            <a:pPr marL="720000" lvl="1" indent="-360000"/>
            <a:r>
              <a:rPr lang="en-GB" dirty="0"/>
              <a:t>System</a:t>
            </a:r>
          </a:p>
          <a:p>
            <a:pPr marL="720000" lvl="1" indent="-360000"/>
            <a:r>
              <a:rPr lang="en-GB" dirty="0"/>
              <a:t>User Acceptance</a:t>
            </a:r>
          </a:p>
          <a:p>
            <a:endParaRPr lang="en-GB" b="1" dirty="0"/>
          </a:p>
          <a:p>
            <a:r>
              <a:rPr lang="en-GB" b="1" dirty="0"/>
              <a:t>Make use of tools such as automated build tools and code coverage and testing frameworks</a:t>
            </a:r>
          </a:p>
          <a:p>
            <a:pPr marL="360000" lvl="1" indent="0">
              <a:buNone/>
            </a:pPr>
            <a:endParaRPr lang="en-GB"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12</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8012876" y="1411960"/>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2796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Deployment / Implementation</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1114123" y="1260474"/>
            <a:ext cx="6888905" cy="5237751"/>
          </a:xfrm>
        </p:spPr>
        <p:txBody>
          <a:bodyPr/>
          <a:lstStyle/>
          <a:p>
            <a:r>
              <a:rPr lang="en-GB" b="1" dirty="0"/>
              <a:t>Commission the system in ‘live’ environment</a:t>
            </a:r>
          </a:p>
          <a:p>
            <a:pPr marL="720000" lvl="1" indent="-360000"/>
            <a:r>
              <a:rPr lang="en-GB" dirty="0"/>
              <a:t>Known as </a:t>
            </a:r>
            <a:r>
              <a:rPr lang="en-GB" b="1" u="sng" dirty="0"/>
              <a:t>operation</a:t>
            </a:r>
            <a:r>
              <a:rPr lang="en-GB" u="sng" dirty="0"/>
              <a:t> or </a:t>
            </a:r>
            <a:r>
              <a:rPr lang="en-GB" b="1" u="sng" dirty="0"/>
              <a:t>production</a:t>
            </a:r>
            <a:r>
              <a:rPr lang="en-GB" b="1" dirty="0"/>
              <a:t> </a:t>
            </a:r>
            <a:r>
              <a:rPr lang="en-GB" dirty="0"/>
              <a:t>environment</a:t>
            </a:r>
          </a:p>
          <a:p>
            <a:pPr marL="720000" lvl="1" indent="-360000"/>
            <a:r>
              <a:rPr lang="en-GB" dirty="0"/>
              <a:t>Developed in ‘test’ environment</a:t>
            </a:r>
          </a:p>
          <a:p>
            <a:endParaRPr lang="en-GB" dirty="0"/>
          </a:p>
          <a:p>
            <a:r>
              <a:rPr lang="en-GB" b="1" dirty="0"/>
              <a:t>Must be carefully planned, understood and managed</a:t>
            </a:r>
          </a:p>
          <a:p>
            <a:endParaRPr lang="en-GB" b="1" dirty="0"/>
          </a:p>
          <a:p>
            <a:r>
              <a:rPr lang="en-GB" b="1" dirty="0"/>
              <a:t>Make use of tools such as </a:t>
            </a:r>
          </a:p>
          <a:p>
            <a:pPr marL="457196" lvl="1" indent="-285750"/>
            <a:r>
              <a:rPr lang="en-GB" dirty="0"/>
              <a:t>automated build tools </a:t>
            </a:r>
          </a:p>
          <a:p>
            <a:pPr marL="457196" lvl="1" indent="-285750"/>
            <a:r>
              <a:rPr lang="en-GB" dirty="0"/>
              <a:t>code coverage </a:t>
            </a:r>
          </a:p>
          <a:p>
            <a:pPr marL="457196" lvl="1" indent="-285750"/>
            <a:r>
              <a:rPr lang="en-GB" dirty="0"/>
              <a:t>testing frameworks</a:t>
            </a:r>
          </a:p>
          <a:p>
            <a:endParaRPr lang="en-GB" b="1"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13</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8071092" y="1304384"/>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925283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50D5C049-2450-469A-AEC2-68CF4D3F2C4E}"/>
              </a:ext>
            </a:extLst>
          </p:cNvPr>
          <p:cNvSpPr txBox="1"/>
          <p:nvPr/>
        </p:nvSpPr>
        <p:spPr>
          <a:xfrm>
            <a:off x="2723030" y="4718415"/>
            <a:ext cx="6004110" cy="1461939"/>
          </a:xfrm>
          <a:prstGeom prst="rect">
            <a:avLst/>
          </a:prstGeom>
          <a:ln>
            <a:noFill/>
          </a:ln>
        </p:spPr>
        <p:style>
          <a:lnRef idx="2">
            <a:schemeClr val="dk1"/>
          </a:lnRef>
          <a:fillRef idx="1">
            <a:schemeClr val="lt1"/>
          </a:fillRef>
          <a:effectRef idx="0">
            <a:schemeClr val="dk1"/>
          </a:effectRef>
          <a:fontRef idx="minor">
            <a:schemeClr val="dk1"/>
          </a:fontRef>
        </p:style>
        <p:txBody>
          <a:bodyPr wrap="square">
            <a:spAutoFit/>
          </a:bodyPr>
          <a:lstStyle/>
          <a:p>
            <a:r>
              <a:rPr lang="en-GB" sz="1600" dirty="0"/>
              <a:t>Fixing technical or requirement-based faults.</a:t>
            </a:r>
            <a:br>
              <a:rPr lang="en-GB" sz="1600" dirty="0"/>
            </a:br>
            <a:endParaRPr lang="en-GB" sz="800" dirty="0"/>
          </a:p>
          <a:p>
            <a:r>
              <a:rPr lang="en-GB" sz="1600" dirty="0"/>
              <a:t>Making changes to meet new or updated requirements.</a:t>
            </a:r>
          </a:p>
          <a:p>
            <a:endParaRPr lang="en-GB" sz="700" dirty="0"/>
          </a:p>
          <a:p>
            <a:r>
              <a:rPr lang="en-GB" sz="1600" dirty="0"/>
              <a:t>Improve non-functional requirements</a:t>
            </a:r>
          </a:p>
          <a:p>
            <a:endParaRPr lang="en-GB" sz="800" dirty="0"/>
          </a:p>
          <a:p>
            <a:r>
              <a:rPr lang="en-GB" sz="1600" dirty="0"/>
              <a:t>Addressing foreseeable or hidden errors.</a:t>
            </a:r>
          </a:p>
        </p:txBody>
      </p:sp>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Maintenance</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406567" y="1393107"/>
            <a:ext cx="7892481" cy="1278854"/>
          </a:xfrm>
          <a:solidFill>
            <a:schemeClr val="bg1"/>
          </a:solidFill>
        </p:spPr>
        <p:txBody>
          <a:bodyPr/>
          <a:lstStyle/>
          <a:p>
            <a:r>
              <a:rPr lang="en-GB" b="1" dirty="0"/>
              <a:t>More than bug fixing or keeping the system in good order</a:t>
            </a:r>
          </a:p>
          <a:p>
            <a:pPr marL="720000" lvl="1" indent="-360000"/>
            <a:r>
              <a:rPr lang="en-GB" b="1" dirty="0"/>
              <a:t>20%</a:t>
            </a:r>
            <a:r>
              <a:rPr lang="en-GB" dirty="0"/>
              <a:t> Corrective</a:t>
            </a:r>
          </a:p>
          <a:p>
            <a:pPr marL="720000" lvl="1" indent="-360000"/>
            <a:r>
              <a:rPr lang="en-GB" b="1" dirty="0"/>
              <a:t>80%</a:t>
            </a:r>
            <a:r>
              <a:rPr lang="en-GB" dirty="0"/>
              <a:t> Enhancements</a:t>
            </a:r>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14</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8824292" y="1134168"/>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
        <p:nvSpPr>
          <p:cNvPr id="34" name="Text Placeholder 2">
            <a:extLst>
              <a:ext uri="{FF2B5EF4-FFF2-40B4-BE49-F238E27FC236}">
                <a16:creationId xmlns:a16="http://schemas.microsoft.com/office/drawing/2014/main" id="{D4283DD1-9852-49D2-9777-FD99C2D9A37E}"/>
              </a:ext>
            </a:extLst>
          </p:cNvPr>
          <p:cNvSpPr txBox="1">
            <a:spLocks/>
          </p:cNvSpPr>
          <p:nvPr/>
        </p:nvSpPr>
        <p:spPr>
          <a:xfrm>
            <a:off x="406567" y="2725442"/>
            <a:ext cx="7809585" cy="1260269"/>
          </a:xfrm>
          <a:prstGeom prst="rect">
            <a:avLst/>
          </a:prstGeom>
          <a:solidFill>
            <a:schemeClr val="bg1"/>
          </a:solidFill>
        </p:spPr>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 typeface="Arial" panose="020B0604020202020204" pitchFamily="34" charset="0"/>
              <a:buNone/>
              <a:defRPr sz="1800" b="0" i="0" kern="1200">
                <a:solidFill>
                  <a:schemeClr val="tx1"/>
                </a:solidFill>
                <a:latin typeface="Montserrat" pitchFamily="2" charset="77"/>
                <a:ea typeface="+mn-ea"/>
                <a:cs typeface="+mn-cs"/>
              </a:defRPr>
            </a:lvl1pPr>
            <a:lvl2pPr marL="171446" indent="-17144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2pPr>
            <a:lvl3pPr marL="88898"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88898"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b="1" dirty="0"/>
              <a:t>Depends on</a:t>
            </a:r>
          </a:p>
          <a:p>
            <a:pPr marL="720000" lvl="1" indent="-360000"/>
            <a:r>
              <a:rPr lang="en-GB" dirty="0"/>
              <a:t>Development strategy (one release or incremental)</a:t>
            </a:r>
          </a:p>
          <a:p>
            <a:pPr marL="720000" lvl="1" indent="-360000"/>
            <a:r>
              <a:rPr lang="en-GB" dirty="0"/>
              <a:t>Lifetime of operation</a:t>
            </a:r>
          </a:p>
        </p:txBody>
      </p:sp>
      <p:sp>
        <p:nvSpPr>
          <p:cNvPr id="35" name="Text Placeholder 2">
            <a:extLst>
              <a:ext uri="{FF2B5EF4-FFF2-40B4-BE49-F238E27FC236}">
                <a16:creationId xmlns:a16="http://schemas.microsoft.com/office/drawing/2014/main" id="{19C8F9AA-606B-4C24-864F-DC1A7F1FFE82}"/>
              </a:ext>
            </a:extLst>
          </p:cNvPr>
          <p:cNvSpPr txBox="1">
            <a:spLocks/>
          </p:cNvSpPr>
          <p:nvPr/>
        </p:nvSpPr>
        <p:spPr>
          <a:xfrm>
            <a:off x="376054" y="4352180"/>
            <a:ext cx="2394048" cy="1813146"/>
          </a:xfrm>
          <a:prstGeom prst="rect">
            <a:avLst/>
          </a:prstGeom>
          <a:solidFill>
            <a:schemeClr val="bg1"/>
          </a:solidFill>
        </p:spPr>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 typeface="Arial" panose="020B0604020202020204" pitchFamily="34" charset="0"/>
              <a:buNone/>
              <a:defRPr sz="1800" b="0" i="0" kern="1200">
                <a:solidFill>
                  <a:schemeClr val="tx1"/>
                </a:solidFill>
                <a:latin typeface="Montserrat" pitchFamily="2" charset="77"/>
                <a:ea typeface="+mn-ea"/>
                <a:cs typeface="+mn-cs"/>
              </a:defRPr>
            </a:lvl1pPr>
            <a:lvl2pPr marL="171446" indent="-171446"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2pPr>
            <a:lvl3pPr marL="88898"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i="0" kern="1200">
                <a:solidFill>
                  <a:schemeClr val="tx1"/>
                </a:solidFill>
                <a:latin typeface="Montserrat" pitchFamily="2" charset="77"/>
                <a:ea typeface="+mn-ea"/>
                <a:cs typeface="+mn-cs"/>
              </a:defRPr>
            </a:lvl3pPr>
            <a:lvl4pPr marL="88898" indent="0" algn="l" defTabSz="914377" rtl="0" eaLnBrk="1" latinLnBrk="0" hangingPunct="1">
              <a:lnSpc>
                <a:spcPct val="100000"/>
              </a:lnSpc>
              <a:spcBef>
                <a:spcPts val="0"/>
              </a:spcBef>
              <a:spcAft>
                <a:spcPts val="651"/>
              </a:spcAft>
              <a:buSzPct val="120000"/>
              <a:buFont typeface="Arial" panose="020B0604020202020204" pitchFamily="34" charset="0"/>
              <a:buNone/>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 typeface="Arial" panose="020B0604020202020204" pitchFamily="34" charset="0"/>
              <a:buChar char="•"/>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Font typeface="Arial" panose="020B0604020202020204" pitchFamily="34" charset="0"/>
              <a:buNone/>
            </a:pPr>
            <a:r>
              <a:rPr lang="en-GB" b="1" dirty="0"/>
              <a:t>Maintenance Types</a:t>
            </a:r>
          </a:p>
          <a:p>
            <a:pPr marL="720000" lvl="1" indent="-360000"/>
            <a:r>
              <a:rPr lang="en-GB" b="1" dirty="0"/>
              <a:t>Corrective</a:t>
            </a:r>
          </a:p>
          <a:p>
            <a:pPr marL="720000" lvl="1" indent="-360000"/>
            <a:r>
              <a:rPr lang="en-GB" b="1" dirty="0"/>
              <a:t>Adaptive</a:t>
            </a:r>
          </a:p>
          <a:p>
            <a:pPr marL="720000" lvl="1" indent="-360000"/>
            <a:r>
              <a:rPr lang="en-GB" b="1" dirty="0"/>
              <a:t>Perfective</a:t>
            </a:r>
          </a:p>
          <a:p>
            <a:pPr marL="720000" lvl="1" indent="-360000"/>
            <a:r>
              <a:rPr lang="en-GB" b="1" dirty="0"/>
              <a:t>Preventative</a:t>
            </a:r>
          </a:p>
        </p:txBody>
      </p:sp>
    </p:spTree>
    <p:extLst>
      <p:ext uri="{BB962C8B-B14F-4D97-AF65-F5344CB8AC3E}">
        <p14:creationId xmlns:p14="http://schemas.microsoft.com/office/powerpoint/2010/main" val="1368632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4" grpId="0" animBg="1"/>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385299" y="1613224"/>
            <a:ext cx="4368602" cy="1956841"/>
          </a:xfrm>
        </p:spPr>
        <p:txBody>
          <a:bodyPr vert="horz" lIns="91440" tIns="45720" rIns="91440" bIns="45720" rtlCol="0" anchor="b">
            <a:normAutofit/>
          </a:bodyPr>
          <a:lstStyle/>
          <a:p>
            <a:pPr>
              <a:lnSpc>
                <a:spcPct val="90000"/>
              </a:lnSpc>
            </a:pPr>
            <a:r>
              <a:rPr lang="en-US" sz="5400" dirty="0"/>
              <a:t>What is</a:t>
            </a:r>
            <a:br>
              <a:rPr lang="en-US" sz="5400" dirty="0"/>
            </a:br>
            <a:r>
              <a:rPr lang="en-US" sz="5400" dirty="0"/>
              <a:t>agile?</a:t>
            </a:r>
          </a:p>
        </p:txBody>
      </p:sp>
      <p:sp>
        <p:nvSpPr>
          <p:cNvPr id="2" name="Text Placeholder 1"/>
          <p:cNvSpPr>
            <a:spLocks noGrp="1"/>
          </p:cNvSpPr>
          <p:nvPr>
            <p:ph type="body" sz="quarter" idx="12"/>
          </p:nvPr>
        </p:nvSpPr>
        <p:spPr>
          <a:xfrm>
            <a:off x="640080" y="2872899"/>
            <a:ext cx="4243589" cy="3320668"/>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2200" b="1" baseline="30000"/>
          </a:p>
          <a:p>
            <a:pPr indent="-228600">
              <a:lnSpc>
                <a:spcPct val="90000"/>
              </a:lnSpc>
              <a:spcAft>
                <a:spcPts val="600"/>
              </a:spcAft>
              <a:buFont typeface="Arial" panose="020B0604020202020204" pitchFamily="34" charset="0"/>
              <a:buChar char="•"/>
            </a:pPr>
            <a:endParaRPr lang="en-US" sz="2200"/>
          </a:p>
          <a:p>
            <a:pPr indent="-228600">
              <a:lnSpc>
                <a:spcPct val="90000"/>
              </a:lnSpc>
              <a:spcAft>
                <a:spcPts val="600"/>
              </a:spcAft>
              <a:buFont typeface="Arial" panose="020B0604020202020204" pitchFamily="34" charset="0"/>
              <a:buChar char="•"/>
            </a:pPr>
            <a:endParaRPr lang="en-US" sz="2200"/>
          </a:p>
        </p:txBody>
      </p:sp>
      <p:pic>
        <p:nvPicPr>
          <p:cNvPr id="17" name="Picture 6" descr="Person writing on a notepad">
            <a:extLst>
              <a:ext uri="{FF2B5EF4-FFF2-40B4-BE49-F238E27FC236}">
                <a16:creationId xmlns:a16="http://schemas.microsoft.com/office/drawing/2014/main" id="{8E050710-123B-7298-DECC-47FF5DDCDADD}"/>
              </a:ext>
            </a:extLst>
          </p:cNvPr>
          <p:cNvPicPr>
            <a:picLocks noChangeAspect="1"/>
          </p:cNvPicPr>
          <p:nvPr/>
        </p:nvPicPr>
        <p:blipFill rotWithShape="1">
          <a:blip r:embed="rId3"/>
          <a:srcRect l="13947" r="656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a:p>
        </p:txBody>
      </p:sp>
    </p:spTree>
    <p:extLst>
      <p:ext uri="{BB962C8B-B14F-4D97-AF65-F5344CB8AC3E}">
        <p14:creationId xmlns:p14="http://schemas.microsoft.com/office/powerpoint/2010/main" val="11126002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8B528-8902-4E1E-AEA6-85452EC63540}"/>
              </a:ext>
            </a:extLst>
          </p:cNvPr>
          <p:cNvSpPr>
            <a:spLocks noGrp="1"/>
          </p:cNvSpPr>
          <p:nvPr>
            <p:ph type="body" sz="quarter" idx="10"/>
          </p:nvPr>
        </p:nvSpPr>
        <p:spPr/>
        <p:txBody>
          <a:bodyPr/>
          <a:lstStyle/>
          <a:p>
            <a:r>
              <a:rPr lang="en-GB" dirty="0"/>
              <a:t>Objectives</a:t>
            </a:r>
          </a:p>
          <a:p>
            <a:r>
              <a:rPr lang="en-GB" dirty="0"/>
              <a:t>Of this session</a:t>
            </a:r>
          </a:p>
        </p:txBody>
      </p:sp>
      <p:graphicFrame>
        <p:nvGraphicFramePr>
          <p:cNvPr id="5" name="Text Placeholder 2">
            <a:extLst>
              <a:ext uri="{FF2B5EF4-FFF2-40B4-BE49-F238E27FC236}">
                <a16:creationId xmlns:a16="http://schemas.microsoft.com/office/drawing/2014/main" id="{B7F094E3-5321-95CA-3F87-A92CF155C23E}"/>
              </a:ext>
            </a:extLst>
          </p:cNvPr>
          <p:cNvGraphicFramePr/>
          <p:nvPr/>
        </p:nvGraphicFramePr>
        <p:xfrm>
          <a:off x="4906508" y="592339"/>
          <a:ext cx="677068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8271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F60E69-9BB4-76FD-B242-AEC036F6CD70}"/>
              </a:ext>
            </a:extLst>
          </p:cNvPr>
          <p:cNvSpPr>
            <a:spLocks noGrp="1"/>
          </p:cNvSpPr>
          <p:nvPr>
            <p:ph type="body" sz="quarter" idx="10"/>
          </p:nvPr>
        </p:nvSpPr>
        <p:spPr/>
        <p:txBody>
          <a:bodyPr/>
          <a:lstStyle/>
          <a:p>
            <a:r>
              <a:rPr lang="en-GB" dirty="0"/>
              <a:t>Before Agile</a:t>
            </a:r>
          </a:p>
          <a:p>
            <a:endParaRPr lang="en-GB" dirty="0"/>
          </a:p>
          <a:p>
            <a:r>
              <a:rPr lang="en-GB" dirty="0"/>
              <a:t>Waterfall</a:t>
            </a:r>
          </a:p>
        </p:txBody>
      </p:sp>
      <p:sp>
        <p:nvSpPr>
          <p:cNvPr id="3" name="Text Placeholder 2">
            <a:extLst>
              <a:ext uri="{FF2B5EF4-FFF2-40B4-BE49-F238E27FC236}">
                <a16:creationId xmlns:a16="http://schemas.microsoft.com/office/drawing/2014/main" id="{A4CCB8E6-5E26-2306-E458-F786DEF6D5BD}"/>
              </a:ext>
            </a:extLst>
          </p:cNvPr>
          <p:cNvSpPr>
            <a:spLocks noGrp="1"/>
          </p:cNvSpPr>
          <p:nvPr>
            <p:ph type="body" sz="quarter" idx="15"/>
          </p:nvPr>
        </p:nvSpPr>
        <p:spPr>
          <a:xfrm>
            <a:off x="4689463" y="775217"/>
            <a:ext cx="6770688" cy="5119407"/>
          </a:xfrm>
        </p:spPr>
        <p:txBody>
          <a:bodyPr>
            <a:normAutofit/>
          </a:bodyPr>
          <a:lstStyle/>
          <a:p>
            <a:pPr marL="285750" indent="-285750">
              <a:buFont typeface="Arial" panose="020B0604020202020204" pitchFamily="34" charset="0"/>
              <a:buChar char="•"/>
            </a:pPr>
            <a:r>
              <a:rPr lang="en-GB" sz="2000" b="1" dirty="0"/>
              <a:t>Tons of documentation up front</a:t>
            </a:r>
          </a:p>
          <a:p>
            <a:pPr marL="465746" lvl="1" indent="-285750"/>
            <a:r>
              <a:rPr lang="en-GB" dirty="0"/>
              <a:t>Business requirements, </a:t>
            </a:r>
            <a:r>
              <a:rPr lang="en-GB" dirty="0">
                <a:solidFill>
                  <a:srgbClr val="4E4242"/>
                </a:solidFill>
                <a:latin typeface="museo-sans"/>
              </a:rPr>
              <a:t>A</a:t>
            </a:r>
            <a:r>
              <a:rPr lang="en-GB" b="0" i="0" dirty="0">
                <a:solidFill>
                  <a:srgbClr val="4E4242"/>
                </a:solidFill>
                <a:effectLst/>
                <a:latin typeface="museo-sans"/>
              </a:rPr>
              <a:t>pplication’s architecture</a:t>
            </a:r>
          </a:p>
          <a:p>
            <a:pPr marL="465746" lvl="1" indent="-285750"/>
            <a:r>
              <a:rPr lang="en-GB" dirty="0">
                <a:solidFill>
                  <a:srgbClr val="4E4242"/>
                </a:solidFill>
                <a:latin typeface="museo-sans"/>
              </a:rPr>
              <a:t>D</a:t>
            </a:r>
            <a:r>
              <a:rPr lang="en-GB" b="0" i="0" dirty="0">
                <a:solidFill>
                  <a:srgbClr val="4E4242"/>
                </a:solidFill>
                <a:effectLst/>
                <a:latin typeface="museo-sans"/>
              </a:rPr>
              <a:t>ata structures, </a:t>
            </a:r>
            <a:r>
              <a:rPr lang="en-GB" dirty="0">
                <a:solidFill>
                  <a:srgbClr val="4E4242"/>
                </a:solidFill>
                <a:latin typeface="museo-sans"/>
              </a:rPr>
              <a:t>F</a:t>
            </a:r>
            <a:r>
              <a:rPr lang="en-GB" b="0" i="0" dirty="0">
                <a:solidFill>
                  <a:srgbClr val="4E4242"/>
                </a:solidFill>
                <a:effectLst/>
                <a:latin typeface="museo-sans"/>
              </a:rPr>
              <a:t>unctional designs</a:t>
            </a:r>
          </a:p>
          <a:p>
            <a:pPr marL="465746" lvl="1" indent="-285750"/>
            <a:r>
              <a:rPr lang="en-GB" dirty="0">
                <a:solidFill>
                  <a:srgbClr val="4E4242"/>
                </a:solidFill>
                <a:latin typeface="museo-sans"/>
              </a:rPr>
              <a:t>U</a:t>
            </a:r>
            <a:r>
              <a:rPr lang="en-GB" b="0" i="0" dirty="0">
                <a:solidFill>
                  <a:srgbClr val="4E4242"/>
                </a:solidFill>
                <a:effectLst/>
                <a:latin typeface="museo-sans"/>
              </a:rPr>
              <a:t>ser interfaces, non-functional requirements</a:t>
            </a:r>
          </a:p>
          <a:p>
            <a:pPr marL="285750" indent="-285750">
              <a:buFont typeface="Arial" panose="020B0604020202020204" pitchFamily="34" charset="0"/>
              <a:buChar char="•"/>
            </a:pPr>
            <a:r>
              <a:rPr lang="en-GB" b="1" dirty="0"/>
              <a:t>No code before all design are complete</a:t>
            </a:r>
          </a:p>
          <a:p>
            <a:pPr marL="465746" lvl="1" indent="-285750"/>
            <a:r>
              <a:rPr lang="en-GB" b="0" i="0" dirty="0">
                <a:solidFill>
                  <a:srgbClr val="4E4242"/>
                </a:solidFill>
                <a:effectLst/>
                <a:latin typeface="museo-sans"/>
              </a:rPr>
              <a:t>Then </a:t>
            </a:r>
            <a:r>
              <a:rPr lang="en-GB" dirty="0">
                <a:solidFill>
                  <a:srgbClr val="4E4242"/>
                </a:solidFill>
                <a:latin typeface="museo-sans"/>
              </a:rPr>
              <a:t>Tests and eventually d</a:t>
            </a:r>
            <a:r>
              <a:rPr lang="en-GB" b="0" i="0" dirty="0">
                <a:solidFill>
                  <a:srgbClr val="4E4242"/>
                </a:solidFill>
                <a:effectLst/>
                <a:latin typeface="museo-sans"/>
              </a:rPr>
              <a:t>eploy</a:t>
            </a:r>
          </a:p>
          <a:p>
            <a:pPr marL="285750" indent="-285750">
              <a:buFont typeface="Arial" panose="020B0604020202020204" pitchFamily="34" charset="0"/>
              <a:buChar char="•"/>
            </a:pPr>
            <a:r>
              <a:rPr lang="en-GB" b="1" dirty="0">
                <a:solidFill>
                  <a:srgbClr val="4E4242"/>
                </a:solidFill>
                <a:latin typeface="museo-sans"/>
              </a:rPr>
              <a:t>Large teams needed, even for a small project</a:t>
            </a:r>
          </a:p>
          <a:p>
            <a:pPr marL="285750" indent="-285750">
              <a:buFont typeface="Arial" panose="020B0604020202020204" pitchFamily="34" charset="0"/>
              <a:buChar char="•"/>
            </a:pPr>
            <a:r>
              <a:rPr lang="en-GB" b="1" i="0" dirty="0">
                <a:solidFill>
                  <a:srgbClr val="4E4242"/>
                </a:solidFill>
                <a:effectLst/>
                <a:latin typeface="museo-sans"/>
              </a:rPr>
              <a:t>But it worked!</a:t>
            </a:r>
            <a:r>
              <a:rPr lang="en-GB" b="0" i="0" dirty="0">
                <a:solidFill>
                  <a:srgbClr val="4E4242"/>
                </a:solidFill>
                <a:effectLst/>
                <a:latin typeface="museo-sans"/>
              </a:rPr>
              <a:t> </a:t>
            </a:r>
          </a:p>
          <a:p>
            <a:pPr marL="465746" lvl="1" indent="-285750"/>
            <a:r>
              <a:rPr lang="en-GB" dirty="0">
                <a:solidFill>
                  <a:srgbClr val="4E4242"/>
                </a:solidFill>
                <a:latin typeface="museo-sans"/>
              </a:rPr>
              <a:t>Systems were large, </a:t>
            </a:r>
            <a:r>
              <a:rPr lang="en-GB" b="0" i="0" dirty="0">
                <a:solidFill>
                  <a:srgbClr val="4E4242"/>
                </a:solidFill>
                <a:effectLst/>
                <a:latin typeface="museo-sans"/>
              </a:rPr>
              <a:t>monolithic, clear outcome</a:t>
            </a:r>
          </a:p>
          <a:p>
            <a:pPr marL="465746" lvl="1" indent="-285750"/>
            <a:r>
              <a:rPr lang="en-GB" b="0" i="0" dirty="0">
                <a:solidFill>
                  <a:srgbClr val="4E4242"/>
                </a:solidFill>
                <a:effectLst/>
                <a:latin typeface="museo-sans"/>
              </a:rPr>
              <a:t>Requirements </a:t>
            </a:r>
            <a:r>
              <a:rPr lang="en-GB" dirty="0">
                <a:solidFill>
                  <a:srgbClr val="4E4242"/>
                </a:solidFill>
                <a:latin typeface="museo-sans"/>
              </a:rPr>
              <a:t>changed slowly</a:t>
            </a:r>
          </a:p>
          <a:p>
            <a:pPr marL="465746" lvl="1" indent="-285750"/>
            <a:endParaRPr lang="en-GB" dirty="0">
              <a:solidFill>
                <a:srgbClr val="4E4242"/>
              </a:solidFill>
              <a:latin typeface="museo-sans"/>
            </a:endParaRPr>
          </a:p>
          <a:p>
            <a:pPr marL="285750" indent="-285750">
              <a:buFont typeface="Arial" panose="020B0604020202020204" pitchFamily="34" charset="0"/>
              <a:buChar char="•"/>
            </a:pPr>
            <a:r>
              <a:rPr lang="en-GB" b="1" i="0" dirty="0">
                <a:solidFill>
                  <a:srgbClr val="4E4242"/>
                </a:solidFill>
                <a:effectLst/>
                <a:latin typeface="museo-sans"/>
              </a:rPr>
              <a:t>We now require speed, flexibility in a changing world</a:t>
            </a:r>
            <a:br>
              <a:rPr lang="en-GB" b="1" i="0" dirty="0">
                <a:solidFill>
                  <a:srgbClr val="4E4242"/>
                </a:solidFill>
                <a:effectLst/>
                <a:latin typeface="museo-sans"/>
              </a:rPr>
            </a:br>
            <a:endParaRPr lang="en-GB" b="1" i="0" dirty="0">
              <a:solidFill>
                <a:srgbClr val="4E4242"/>
              </a:solidFill>
              <a:effectLst/>
              <a:latin typeface="museo-sans"/>
            </a:endParaRPr>
          </a:p>
        </p:txBody>
      </p:sp>
      <p:pic>
        <p:nvPicPr>
          <p:cNvPr id="11" name="Picture 10">
            <a:extLst>
              <a:ext uri="{FF2B5EF4-FFF2-40B4-BE49-F238E27FC236}">
                <a16:creationId xmlns:a16="http://schemas.microsoft.com/office/drawing/2014/main" id="{D8787694-A222-373B-FCD3-1516CEB72CB1}"/>
              </a:ext>
            </a:extLst>
          </p:cNvPr>
          <p:cNvPicPr>
            <a:picLocks noChangeAspect="1"/>
          </p:cNvPicPr>
          <p:nvPr/>
        </p:nvPicPr>
        <p:blipFill>
          <a:blip r:embed="rId2"/>
          <a:stretch>
            <a:fillRect/>
          </a:stretch>
        </p:blipFill>
        <p:spPr>
          <a:xfrm>
            <a:off x="10417826" y="891206"/>
            <a:ext cx="1700631" cy="4678985"/>
          </a:xfrm>
          <a:prstGeom prst="rect">
            <a:avLst/>
          </a:prstGeom>
        </p:spPr>
      </p:pic>
    </p:spTree>
    <p:extLst>
      <p:ext uri="{BB962C8B-B14F-4D97-AF65-F5344CB8AC3E}">
        <p14:creationId xmlns:p14="http://schemas.microsoft.com/office/powerpoint/2010/main" val="303173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anchor="b">
            <a:normAutofit/>
          </a:bodyPr>
          <a:lstStyle/>
          <a:p>
            <a:r>
              <a:rPr lang="en-GB" dirty="0"/>
              <a:t>Why Agile?</a:t>
            </a:r>
          </a:p>
        </p:txBody>
      </p:sp>
      <p:sp>
        <p:nvSpPr>
          <p:cNvPr id="3" name="Content Placeholder 2"/>
          <p:cNvSpPr>
            <a:spLocks noGrp="1"/>
          </p:cNvSpPr>
          <p:nvPr>
            <p:ph idx="1"/>
          </p:nvPr>
        </p:nvSpPr>
        <p:spPr>
          <a:xfrm>
            <a:off x="4965431" y="2438400"/>
            <a:ext cx="6586489" cy="3785419"/>
          </a:xfrm>
        </p:spPr>
        <p:txBody>
          <a:bodyPr>
            <a:normAutofit lnSpcReduction="10000"/>
          </a:bodyPr>
          <a:lstStyle/>
          <a:p>
            <a:r>
              <a:rPr lang="en-GB" sz="2000"/>
              <a:t>The dynamic and fast-moving nature of the world today:</a:t>
            </a:r>
          </a:p>
          <a:p>
            <a:endParaRPr lang="en-GB" sz="2000"/>
          </a:p>
          <a:p>
            <a:pPr marL="342900" indent="-342900">
              <a:buFont typeface="Arial" panose="020B0604020202020204" pitchFamily="34" charset="0"/>
              <a:buChar char="•"/>
            </a:pPr>
            <a:r>
              <a:rPr lang="en-GB" sz="2000" b="1"/>
              <a:t>V</a:t>
            </a:r>
            <a:r>
              <a:rPr lang="en-GB" sz="2000"/>
              <a:t>olatility</a:t>
            </a:r>
          </a:p>
          <a:p>
            <a:pPr marL="342900" indent="-342900">
              <a:buFont typeface="Arial" panose="020B0604020202020204" pitchFamily="34" charset="0"/>
              <a:buChar char="•"/>
            </a:pPr>
            <a:r>
              <a:rPr lang="en-GB" sz="2000" b="1"/>
              <a:t>U</a:t>
            </a:r>
            <a:r>
              <a:rPr lang="en-GB" sz="2000"/>
              <a:t>ncertainty</a:t>
            </a:r>
          </a:p>
          <a:p>
            <a:pPr marL="342900" indent="-342900">
              <a:buFont typeface="Arial" panose="020B0604020202020204" pitchFamily="34" charset="0"/>
              <a:buChar char="•"/>
            </a:pPr>
            <a:r>
              <a:rPr lang="en-GB" sz="2000" b="1"/>
              <a:t>C</a:t>
            </a:r>
            <a:r>
              <a:rPr lang="en-GB" sz="2000"/>
              <a:t>omplexity</a:t>
            </a:r>
          </a:p>
          <a:p>
            <a:pPr marL="342900" indent="-342900">
              <a:buFont typeface="Arial" panose="020B0604020202020204" pitchFamily="34" charset="0"/>
              <a:buChar char="•"/>
            </a:pPr>
            <a:r>
              <a:rPr lang="en-GB" sz="2000" b="1"/>
              <a:t>A</a:t>
            </a:r>
            <a:r>
              <a:rPr lang="en-GB" sz="2000"/>
              <a:t>mbiguity</a:t>
            </a:r>
          </a:p>
          <a:p>
            <a:pPr marL="342900" indent="-342900">
              <a:buFont typeface="Arial" panose="020B0604020202020204" pitchFamily="34" charset="0"/>
              <a:buChar char="•"/>
            </a:pPr>
            <a:endParaRPr lang="en-GB" sz="2000"/>
          </a:p>
          <a:p>
            <a:r>
              <a:rPr lang="en-GB" sz="2000"/>
              <a:t>In this environment, the assumption that a solution can be designed in detail up-front does not reflect reality.  </a:t>
            </a:r>
          </a:p>
          <a:p>
            <a:endParaRPr lang="en-GB" sz="2000"/>
          </a:p>
        </p:txBody>
      </p:sp>
      <p:pic>
        <p:nvPicPr>
          <p:cNvPr id="6" name="Picture 4" descr="Snow Globe art">
            <a:extLst>
              <a:ext uri="{FF2B5EF4-FFF2-40B4-BE49-F238E27FC236}">
                <a16:creationId xmlns:a16="http://schemas.microsoft.com/office/drawing/2014/main" id="{30111D94-4FC1-EAAE-77A5-B4F3198B5F3D}"/>
              </a:ext>
            </a:extLst>
          </p:cNvPr>
          <p:cNvPicPr>
            <a:picLocks noChangeAspect="1"/>
          </p:cNvPicPr>
          <p:nvPr/>
        </p:nvPicPr>
        <p:blipFill rotWithShape="1">
          <a:blip r:embed="rId3"/>
          <a:srcRect l="19642" r="33043" b="1"/>
          <a:stretch/>
        </p:blipFill>
        <p:spPr>
          <a:xfrm>
            <a:off x="20" y="10"/>
            <a:ext cx="4635571" cy="6857990"/>
          </a:xfrm>
          <a:prstGeom prst="rect">
            <a:avLst/>
          </a:prstGeom>
          <a:effectLst/>
        </p:spPr>
      </p:pic>
    </p:spTree>
    <p:extLst>
      <p:ext uri="{BB962C8B-B14F-4D97-AF65-F5344CB8AC3E}">
        <p14:creationId xmlns:p14="http://schemas.microsoft.com/office/powerpoint/2010/main" val="2783027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GB" dirty="0">
                <a:latin typeface="+mj-lt"/>
              </a:rPr>
              <a:t>W</a:t>
            </a:r>
            <a:r>
              <a:rPr lang="en" dirty="0">
                <a:latin typeface="+mj-lt"/>
              </a:rPr>
              <a:t>hat is Agile</a:t>
            </a:r>
            <a:endParaRPr lang="en-GB" dirty="0">
              <a:latin typeface="+mj-lt"/>
            </a:endParaRPr>
          </a:p>
        </p:txBody>
      </p:sp>
      <p:graphicFrame>
        <p:nvGraphicFramePr>
          <p:cNvPr id="7" name="Text Placeholder 1">
            <a:extLst>
              <a:ext uri="{FF2B5EF4-FFF2-40B4-BE49-F238E27FC236}">
                <a16:creationId xmlns:a16="http://schemas.microsoft.com/office/drawing/2014/main" id="{28A05F09-0DCD-0E79-2DE0-7938FADBCE00}"/>
              </a:ext>
            </a:extLst>
          </p:cNvPr>
          <p:cNvGraphicFramePr/>
          <p:nvPr/>
        </p:nvGraphicFramePr>
        <p:xfrm>
          <a:off x="4966756" y="543573"/>
          <a:ext cx="6793457" cy="3845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1EFA8547-E6FC-4C7A-C916-34E62EDFDFED}"/>
              </a:ext>
            </a:extLst>
          </p:cNvPr>
          <p:cNvSpPr/>
          <p:nvPr/>
        </p:nvSpPr>
        <p:spPr>
          <a:xfrm>
            <a:off x="4859383" y="6087289"/>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6254686-E9E1-2AFA-D0EB-3FDCEB98A5CF}"/>
              </a:ext>
            </a:extLst>
          </p:cNvPr>
          <p:cNvSpPr/>
          <p:nvPr/>
        </p:nvSpPr>
        <p:spPr>
          <a:xfrm>
            <a:off x="5595257" y="6100352"/>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3506A94-1EB4-5458-F942-7FF07056725F}"/>
              </a:ext>
            </a:extLst>
          </p:cNvPr>
          <p:cNvSpPr/>
          <p:nvPr/>
        </p:nvSpPr>
        <p:spPr>
          <a:xfrm>
            <a:off x="5595256" y="5664924"/>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FC0DA8A-A129-E8E8-43A4-CD0B02C3D567}"/>
              </a:ext>
            </a:extLst>
          </p:cNvPr>
          <p:cNvSpPr/>
          <p:nvPr/>
        </p:nvSpPr>
        <p:spPr>
          <a:xfrm>
            <a:off x="6331130" y="6100352"/>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5441B9C-CA48-83B6-15CA-7FE4B681802E}"/>
              </a:ext>
            </a:extLst>
          </p:cNvPr>
          <p:cNvSpPr/>
          <p:nvPr/>
        </p:nvSpPr>
        <p:spPr>
          <a:xfrm>
            <a:off x="6331129" y="5664924"/>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8E59965-D666-E3D1-A605-F9B380A0DFE3}"/>
              </a:ext>
            </a:extLst>
          </p:cNvPr>
          <p:cNvSpPr/>
          <p:nvPr/>
        </p:nvSpPr>
        <p:spPr>
          <a:xfrm>
            <a:off x="6331130" y="5233845"/>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1568DEF2-BAAA-98E2-450A-F004CBC9B08E}"/>
              </a:ext>
            </a:extLst>
          </p:cNvPr>
          <p:cNvSpPr/>
          <p:nvPr/>
        </p:nvSpPr>
        <p:spPr>
          <a:xfrm>
            <a:off x="7071361" y="6109059"/>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86CC05B4-27D2-120E-AC29-D237145C8D23}"/>
              </a:ext>
            </a:extLst>
          </p:cNvPr>
          <p:cNvSpPr/>
          <p:nvPr/>
        </p:nvSpPr>
        <p:spPr>
          <a:xfrm>
            <a:off x="7071360" y="5673631"/>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E2F058A2-5D40-5E1E-5E37-89704175B633}"/>
              </a:ext>
            </a:extLst>
          </p:cNvPr>
          <p:cNvSpPr/>
          <p:nvPr/>
        </p:nvSpPr>
        <p:spPr>
          <a:xfrm>
            <a:off x="7071361" y="5242552"/>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39CD93F0-C73D-7686-CF5C-26444597DEBF}"/>
              </a:ext>
            </a:extLst>
          </p:cNvPr>
          <p:cNvSpPr/>
          <p:nvPr/>
        </p:nvSpPr>
        <p:spPr>
          <a:xfrm>
            <a:off x="7049592" y="4789711"/>
            <a:ext cx="561703" cy="37882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GB"/>
          </a:p>
        </p:txBody>
      </p:sp>
      <p:sp>
        <p:nvSpPr>
          <p:cNvPr id="3" name="Arrow: Right 2">
            <a:extLst>
              <a:ext uri="{FF2B5EF4-FFF2-40B4-BE49-F238E27FC236}">
                <a16:creationId xmlns:a16="http://schemas.microsoft.com/office/drawing/2014/main" id="{943CF980-58C1-0487-C532-28B4DDE688D5}"/>
              </a:ext>
            </a:extLst>
          </p:cNvPr>
          <p:cNvSpPr/>
          <p:nvPr/>
        </p:nvSpPr>
        <p:spPr>
          <a:xfrm>
            <a:off x="5290451" y="6139545"/>
            <a:ext cx="365760" cy="261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8326C377-6B89-7FFC-2CBF-06E0AD229B0F}"/>
              </a:ext>
            </a:extLst>
          </p:cNvPr>
          <p:cNvSpPr/>
          <p:nvPr/>
        </p:nvSpPr>
        <p:spPr>
          <a:xfrm>
            <a:off x="6030677" y="5769427"/>
            <a:ext cx="365760" cy="261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Arrow: Right 17">
            <a:extLst>
              <a:ext uri="{FF2B5EF4-FFF2-40B4-BE49-F238E27FC236}">
                <a16:creationId xmlns:a16="http://schemas.microsoft.com/office/drawing/2014/main" id="{B5B6ADB5-50EB-32FD-0165-7A33A2B6973B}"/>
              </a:ext>
            </a:extLst>
          </p:cNvPr>
          <p:cNvSpPr/>
          <p:nvPr/>
        </p:nvSpPr>
        <p:spPr>
          <a:xfrm>
            <a:off x="6775261" y="5325290"/>
            <a:ext cx="365760" cy="2612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peech Bubble: Rectangle with Corners Rounded 3">
            <a:extLst>
              <a:ext uri="{FF2B5EF4-FFF2-40B4-BE49-F238E27FC236}">
                <a16:creationId xmlns:a16="http://schemas.microsoft.com/office/drawing/2014/main" id="{7EC6ACCC-12C0-4303-7403-1E7096B3F132}"/>
              </a:ext>
            </a:extLst>
          </p:cNvPr>
          <p:cNvSpPr/>
          <p:nvPr/>
        </p:nvSpPr>
        <p:spPr>
          <a:xfrm>
            <a:off x="8164286" y="5673631"/>
            <a:ext cx="1593669" cy="555169"/>
          </a:xfrm>
          <a:prstGeom prst="wedgeRoundRectCallout">
            <a:avLst>
              <a:gd name="adj1" fmla="val -66735"/>
              <a:gd name="adj2" fmla="val -99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1400" dirty="0"/>
              <a:t>Iterative releases</a:t>
            </a:r>
          </a:p>
        </p:txBody>
      </p:sp>
    </p:spTree>
    <p:extLst>
      <p:ext uri="{BB962C8B-B14F-4D97-AF65-F5344CB8AC3E}">
        <p14:creationId xmlns:p14="http://schemas.microsoft.com/office/powerpoint/2010/main" val="3329272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1363788" y="1397790"/>
            <a:ext cx="8870896" cy="1614352"/>
          </a:xfrm>
        </p:spPr>
        <p:style>
          <a:lnRef idx="0">
            <a:schemeClr val="accent1"/>
          </a:lnRef>
          <a:fillRef idx="3">
            <a:schemeClr val="accent1"/>
          </a:fillRef>
          <a:effectRef idx="3">
            <a:schemeClr val="accent1"/>
          </a:effectRef>
          <a:fontRef idx="minor">
            <a:schemeClr val="lt1"/>
          </a:fontRef>
        </p:style>
        <p:txBody>
          <a:bodyPr>
            <a:noAutofit/>
          </a:bodyPr>
          <a:lstStyle/>
          <a:p>
            <a:pPr marL="0" indent="0" algn="ctr">
              <a:buNone/>
            </a:pPr>
            <a:r>
              <a:rPr lang="en-GB" dirty="0"/>
              <a:t> </a:t>
            </a:r>
            <a:r>
              <a:rPr lang="en-GB" sz="2400" dirty="0"/>
              <a:t>“</a:t>
            </a:r>
            <a:r>
              <a:rPr lang="en-GB" sz="2400" i="1" dirty="0"/>
              <a:t>The process of taking a set of business requirements through a series of structured stages and translating them into an operational IT system</a:t>
            </a:r>
            <a:r>
              <a:rPr lang="en-GB" sz="2400" dirty="0"/>
              <a:t>.”</a:t>
            </a:r>
          </a:p>
          <a:p>
            <a:pPr marL="0" indent="0" algn="ctr">
              <a:buNone/>
            </a:pPr>
            <a:r>
              <a:rPr lang="en-GB" dirty="0"/>
              <a:t>‘Developing Information Systems’</a:t>
            </a:r>
          </a:p>
          <a:p>
            <a:pPr marL="0" indent="0" algn="ctr">
              <a:buNone/>
            </a:pPr>
            <a:r>
              <a:rPr lang="en-GB" sz="2400" dirty="0"/>
              <a:t>					</a:t>
            </a:r>
          </a:p>
          <a:p>
            <a:pPr marL="0" indent="0" algn="ctr">
              <a:buNone/>
            </a:pPr>
            <a:endParaRPr lang="en-GB" sz="2400" dirty="0"/>
          </a:p>
          <a:p>
            <a:pPr marL="0" indent="0" algn="ctr">
              <a:buNone/>
            </a:pPr>
            <a:endParaRPr lang="en-GB" sz="2400" dirty="0"/>
          </a:p>
          <a:p>
            <a:pPr marL="0" indent="0" algn="ctr">
              <a:buNone/>
            </a:pPr>
            <a:endParaRPr lang="en-GB" dirty="0"/>
          </a:p>
        </p:txBody>
      </p:sp>
      <p:sp>
        <p:nvSpPr>
          <p:cNvPr id="3" name="Title 2"/>
          <p:cNvSpPr>
            <a:spLocks noGrp="1"/>
          </p:cNvSpPr>
          <p:nvPr>
            <p:ph type="title" idx="4294967295"/>
          </p:nvPr>
        </p:nvSpPr>
        <p:spPr>
          <a:xfrm>
            <a:off x="1243289" y="366023"/>
            <a:ext cx="11717337" cy="500062"/>
          </a:xfrm>
        </p:spPr>
        <p:txBody>
          <a:bodyPr>
            <a:noAutofit/>
          </a:bodyPr>
          <a:lstStyle/>
          <a:p>
            <a:r>
              <a:rPr lang="en-GB" sz="3600" b="0" dirty="0">
                <a:solidFill>
                  <a:schemeClr val="tx1"/>
                </a:solidFill>
                <a:latin typeface="Krana Fat B" pitchFamily="2" charset="77"/>
              </a:rPr>
              <a:t>What is Systems Development?</a:t>
            </a:r>
          </a:p>
        </p:txBody>
      </p:sp>
      <p:sp>
        <p:nvSpPr>
          <p:cNvPr id="4" name="Action Button: Go Forward or Next 3">
            <a:hlinkClick r:id="rId3" highlightClick="1"/>
            <a:extLst>
              <a:ext uri="{FF2B5EF4-FFF2-40B4-BE49-F238E27FC236}">
                <a16:creationId xmlns:a16="http://schemas.microsoft.com/office/drawing/2014/main" id="{C17E3E2C-2E0F-4A19-9EC8-5F6746AD3EDB}"/>
              </a:ext>
            </a:extLst>
          </p:cNvPr>
          <p:cNvSpPr/>
          <p:nvPr/>
        </p:nvSpPr>
        <p:spPr>
          <a:xfrm>
            <a:off x="10493637" y="5969799"/>
            <a:ext cx="704850" cy="500062"/>
          </a:xfrm>
          <a:prstGeom prst="actionButtonForwardNex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TextBox 4">
            <a:extLst>
              <a:ext uri="{FF2B5EF4-FFF2-40B4-BE49-F238E27FC236}">
                <a16:creationId xmlns:a16="http://schemas.microsoft.com/office/drawing/2014/main" id="{78E527EB-4946-4632-AC8E-8312ECEFD3F9}"/>
              </a:ext>
            </a:extLst>
          </p:cNvPr>
          <p:cNvSpPr txBox="1"/>
          <p:nvPr/>
        </p:nvSpPr>
        <p:spPr>
          <a:xfrm>
            <a:off x="7101957" y="6038850"/>
            <a:ext cx="3349098" cy="500062"/>
          </a:xfrm>
          <a:prstGeom prst="rect">
            <a:avLst/>
          </a:prstGeom>
        </p:spPr>
        <p:txBody>
          <a:bodyPr vert="horz" wrap="none" lIns="0" tIns="0" rIns="0" bIns="0" rtlCol="0" anchor="t" anchorCtr="0">
            <a:normAutofit/>
          </a:bodyPr>
          <a:lstStyle/>
          <a:p>
            <a:pPr algn="l"/>
            <a:r>
              <a:rPr lang="en-GB" dirty="0"/>
              <a:t>The cost of software failure</a:t>
            </a:r>
          </a:p>
        </p:txBody>
      </p:sp>
      <p:sp>
        <p:nvSpPr>
          <p:cNvPr id="6" name="Text Placeholder 1">
            <a:extLst>
              <a:ext uri="{FF2B5EF4-FFF2-40B4-BE49-F238E27FC236}">
                <a16:creationId xmlns:a16="http://schemas.microsoft.com/office/drawing/2014/main" id="{4584D945-B903-4AA5-A7DB-CAE7055F3C59}"/>
              </a:ext>
            </a:extLst>
          </p:cNvPr>
          <p:cNvSpPr txBox="1">
            <a:spLocks/>
          </p:cNvSpPr>
          <p:nvPr/>
        </p:nvSpPr>
        <p:spPr>
          <a:xfrm>
            <a:off x="1444470" y="3429000"/>
            <a:ext cx="8776767" cy="2540799"/>
          </a:xfrm>
          <a:prstGeom prst="rect">
            <a:avLst/>
          </a:prstGeom>
        </p:spPr>
        <p:txBody>
          <a:bodyPr vert="horz" lIns="0" tIns="0" rIns="0" bIns="0" rtlCol="0" anchor="t" anchorCtr="0">
            <a:noAutofit/>
          </a:bodyP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tx1"/>
                </a:solidFill>
                <a:latin typeface="Montserrat" pitchFamily="2" charset="77"/>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4"/>
              </a:buBlip>
              <a:tabLst/>
              <a:defRPr sz="1800" b="0" i="0" kern="1200">
                <a:solidFill>
                  <a:schemeClr val="tx1"/>
                </a:solidFill>
                <a:latin typeface="Montserrat" pitchFamily="2" charset="77"/>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4"/>
              </a:buBlip>
              <a:tabLst/>
              <a:defRPr sz="1800" b="0" kern="1200">
                <a:solidFill>
                  <a:schemeClr val="tx1"/>
                </a:solidFill>
                <a:latin typeface="Montserrat" pitchFamily="2" charset="77"/>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4"/>
              </a:buBlip>
              <a:tabLst/>
              <a:defRPr sz="1800" b="0" kern="1200">
                <a:solidFill>
                  <a:schemeClr val="tx1"/>
                </a:solidFill>
                <a:latin typeface="Montserrat" pitchFamily="2" charset="77"/>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t> </a:t>
            </a:r>
            <a:r>
              <a:rPr lang="en-GB" sz="2400" b="1" dirty="0"/>
              <a:t>Can</a:t>
            </a:r>
            <a:r>
              <a:rPr lang="en-GB" sz="2400" dirty="0"/>
              <a:t> </a:t>
            </a:r>
            <a:r>
              <a:rPr lang="en-GB" sz="2400" b="1" dirty="0"/>
              <a:t>we do without SDLC?</a:t>
            </a:r>
            <a:r>
              <a:rPr lang="en-GB" sz="3200" b="1" dirty="0"/>
              <a:t> </a:t>
            </a:r>
          </a:p>
          <a:p>
            <a:pPr marL="641341" lvl="1" indent="-285750">
              <a:buFont typeface="Arial" panose="020B0604020202020204" pitchFamily="34" charset="0"/>
              <a:buChar char="•"/>
            </a:pPr>
            <a:r>
              <a:rPr lang="en-GB" sz="2400" dirty="0"/>
              <a:t>Meet expectations. </a:t>
            </a:r>
          </a:p>
          <a:p>
            <a:pPr marL="641341" lvl="1" indent="-285750">
              <a:buFont typeface="Arial" panose="020B0604020202020204" pitchFamily="34" charset="0"/>
              <a:buChar char="•"/>
            </a:pPr>
            <a:r>
              <a:rPr lang="en-GB" sz="2400" dirty="0"/>
              <a:t>Code to operational software</a:t>
            </a:r>
          </a:p>
          <a:p>
            <a:pPr marL="641341" lvl="1" indent="-285750">
              <a:buFont typeface="Arial" panose="020B0604020202020204" pitchFamily="34" charset="0"/>
              <a:buChar char="•"/>
            </a:pPr>
            <a:r>
              <a:rPr lang="en-GB" sz="2400" dirty="0"/>
              <a:t>Quality</a:t>
            </a:r>
          </a:p>
          <a:p>
            <a:pPr marL="641341" lvl="1" indent="-285750">
              <a:buFont typeface="Arial" panose="020B0604020202020204" pitchFamily="34" charset="0"/>
              <a:buChar char="•"/>
            </a:pPr>
            <a:r>
              <a:rPr lang="en-GB" sz="2400" dirty="0"/>
              <a:t>What to do , when, by whom</a:t>
            </a:r>
            <a:endParaRPr lang="en-GB" dirty="0"/>
          </a:p>
        </p:txBody>
      </p:sp>
    </p:spTree>
    <p:extLst>
      <p:ext uri="{BB962C8B-B14F-4D97-AF65-F5344CB8AC3E}">
        <p14:creationId xmlns:p14="http://schemas.microsoft.com/office/powerpoint/2010/main" val="343515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FDF390B9-EB69-3F49-AF5C-64DE8543FA29}"/>
              </a:ext>
            </a:extLst>
          </p:cNvPr>
          <p:cNvSpPr>
            <a:spLocks noGrp="1"/>
          </p:cNvSpPr>
          <p:nvPr>
            <p:ph type="body" sz="quarter" idx="12"/>
          </p:nvPr>
        </p:nvSpPr>
        <p:spPr/>
        <p:txBody>
          <a:bodyPr/>
          <a:lstStyle/>
          <a:p>
            <a:r>
              <a:rPr lang="en-GB" dirty="0"/>
              <a:t>Evolutionary and waterfall comparison</a:t>
            </a:r>
          </a:p>
          <a:p>
            <a:endParaRPr lang="en-GB" dirty="0"/>
          </a:p>
        </p:txBody>
      </p:sp>
      <p:pic>
        <p:nvPicPr>
          <p:cNvPr id="3" name="Picture 2">
            <a:extLst>
              <a:ext uri="{FF2B5EF4-FFF2-40B4-BE49-F238E27FC236}">
                <a16:creationId xmlns:a16="http://schemas.microsoft.com/office/drawing/2014/main" id="{595447A0-E648-B89D-D153-9C6688845409}"/>
              </a:ext>
            </a:extLst>
          </p:cNvPr>
          <p:cNvPicPr>
            <a:picLocks noChangeAspect="1"/>
          </p:cNvPicPr>
          <p:nvPr/>
        </p:nvPicPr>
        <p:blipFill>
          <a:blip r:embed="rId2"/>
          <a:stretch>
            <a:fillRect/>
          </a:stretch>
        </p:blipFill>
        <p:spPr>
          <a:xfrm>
            <a:off x="1858895" y="2867079"/>
            <a:ext cx="1694796" cy="580921"/>
          </a:xfrm>
          <a:prstGeom prst="rect">
            <a:avLst/>
          </a:prstGeom>
        </p:spPr>
      </p:pic>
      <p:pic>
        <p:nvPicPr>
          <p:cNvPr id="4" name="Picture 3">
            <a:extLst>
              <a:ext uri="{FF2B5EF4-FFF2-40B4-BE49-F238E27FC236}">
                <a16:creationId xmlns:a16="http://schemas.microsoft.com/office/drawing/2014/main" id="{559D8CB6-4B59-ABCE-53C7-32B26FB1FCA9}"/>
              </a:ext>
            </a:extLst>
          </p:cNvPr>
          <p:cNvPicPr>
            <a:picLocks noChangeAspect="1"/>
          </p:cNvPicPr>
          <p:nvPr/>
        </p:nvPicPr>
        <p:blipFill>
          <a:blip r:embed="rId3"/>
          <a:stretch>
            <a:fillRect/>
          </a:stretch>
        </p:blipFill>
        <p:spPr>
          <a:xfrm>
            <a:off x="414151" y="2889747"/>
            <a:ext cx="569883" cy="558253"/>
          </a:xfrm>
          <a:prstGeom prst="rect">
            <a:avLst/>
          </a:prstGeom>
        </p:spPr>
      </p:pic>
      <p:pic>
        <p:nvPicPr>
          <p:cNvPr id="6" name="Picture 5">
            <a:extLst>
              <a:ext uri="{FF2B5EF4-FFF2-40B4-BE49-F238E27FC236}">
                <a16:creationId xmlns:a16="http://schemas.microsoft.com/office/drawing/2014/main" id="{B4B3A1AF-1B45-228A-D679-0936E6E2B28E}"/>
              </a:ext>
            </a:extLst>
          </p:cNvPr>
          <p:cNvPicPr>
            <a:picLocks noChangeAspect="1"/>
          </p:cNvPicPr>
          <p:nvPr/>
        </p:nvPicPr>
        <p:blipFill>
          <a:blip r:embed="rId3"/>
          <a:stretch>
            <a:fillRect/>
          </a:stretch>
        </p:blipFill>
        <p:spPr>
          <a:xfrm>
            <a:off x="996460" y="2875621"/>
            <a:ext cx="575582" cy="563836"/>
          </a:xfrm>
          <a:prstGeom prst="rect">
            <a:avLst/>
          </a:prstGeom>
        </p:spPr>
      </p:pic>
      <p:pic>
        <p:nvPicPr>
          <p:cNvPr id="8" name="Picture 7">
            <a:extLst>
              <a:ext uri="{FF2B5EF4-FFF2-40B4-BE49-F238E27FC236}">
                <a16:creationId xmlns:a16="http://schemas.microsoft.com/office/drawing/2014/main" id="{B6BB4F8D-3BF9-7900-4D25-BB3415F58522}"/>
              </a:ext>
            </a:extLst>
          </p:cNvPr>
          <p:cNvPicPr>
            <a:picLocks noChangeAspect="1"/>
          </p:cNvPicPr>
          <p:nvPr/>
        </p:nvPicPr>
        <p:blipFill>
          <a:blip r:embed="rId4"/>
          <a:stretch>
            <a:fillRect/>
          </a:stretch>
        </p:blipFill>
        <p:spPr>
          <a:xfrm>
            <a:off x="3812338" y="2182699"/>
            <a:ext cx="3257272" cy="1444333"/>
          </a:xfrm>
          <a:prstGeom prst="rect">
            <a:avLst/>
          </a:prstGeom>
        </p:spPr>
      </p:pic>
      <p:pic>
        <p:nvPicPr>
          <p:cNvPr id="10" name="Graphic 9" descr="Car with solid fill">
            <a:extLst>
              <a:ext uri="{FF2B5EF4-FFF2-40B4-BE49-F238E27FC236}">
                <a16:creationId xmlns:a16="http://schemas.microsoft.com/office/drawing/2014/main" id="{C9FB4902-B9D2-C6AA-9673-60A6A30DA2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96175" y="1281588"/>
            <a:ext cx="3527242" cy="3527242"/>
          </a:xfrm>
          <a:prstGeom prst="rect">
            <a:avLst/>
          </a:prstGeom>
        </p:spPr>
      </p:pic>
      <p:pic>
        <p:nvPicPr>
          <p:cNvPr id="11" name="Graphic 10" descr="Skateboard with solid fill">
            <a:extLst>
              <a:ext uri="{FF2B5EF4-FFF2-40B4-BE49-F238E27FC236}">
                <a16:creationId xmlns:a16="http://schemas.microsoft.com/office/drawing/2014/main" id="{62423FDB-B22D-E5C5-522D-A04CA7FDD1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404649">
            <a:off x="198507" y="4469416"/>
            <a:ext cx="1571053" cy="1571053"/>
          </a:xfrm>
          <a:prstGeom prst="rect">
            <a:avLst/>
          </a:prstGeom>
        </p:spPr>
      </p:pic>
      <p:pic>
        <p:nvPicPr>
          <p:cNvPr id="12" name="Graphic 11" descr="Cycling with solid fill">
            <a:extLst>
              <a:ext uri="{FF2B5EF4-FFF2-40B4-BE49-F238E27FC236}">
                <a16:creationId xmlns:a16="http://schemas.microsoft.com/office/drawing/2014/main" id="{5371E572-D116-4D61-4E16-90F03699D4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3805" y="4247354"/>
            <a:ext cx="2048730" cy="2048730"/>
          </a:xfrm>
          <a:prstGeom prst="rect">
            <a:avLst/>
          </a:prstGeom>
        </p:spPr>
      </p:pic>
      <p:pic>
        <p:nvPicPr>
          <p:cNvPr id="13" name="Graphic 12" descr="Motorcycle outline">
            <a:extLst>
              <a:ext uri="{FF2B5EF4-FFF2-40B4-BE49-F238E27FC236}">
                <a16:creationId xmlns:a16="http://schemas.microsoft.com/office/drawing/2014/main" id="{04E9FD42-5999-C8E6-0944-B159E54322A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46718" y="3989742"/>
            <a:ext cx="2691837" cy="2691837"/>
          </a:xfrm>
          <a:prstGeom prst="rect">
            <a:avLst/>
          </a:prstGeom>
        </p:spPr>
      </p:pic>
      <p:pic>
        <p:nvPicPr>
          <p:cNvPr id="14" name="Picture 13" descr="Casual woman holding a sign-on the side">
            <a:extLst>
              <a:ext uri="{FF2B5EF4-FFF2-40B4-BE49-F238E27FC236}">
                <a16:creationId xmlns:a16="http://schemas.microsoft.com/office/drawing/2014/main" id="{8A9C3B0B-18BF-8079-C952-6249ED1610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52194" y="1170549"/>
            <a:ext cx="1804793" cy="2617089"/>
          </a:xfrm>
          <a:prstGeom prst="rect">
            <a:avLst/>
          </a:prstGeom>
        </p:spPr>
      </p:pic>
      <p:sp>
        <p:nvSpPr>
          <p:cNvPr id="15" name="TextBox 14">
            <a:extLst>
              <a:ext uri="{FF2B5EF4-FFF2-40B4-BE49-F238E27FC236}">
                <a16:creationId xmlns:a16="http://schemas.microsoft.com/office/drawing/2014/main" id="{FABFD7DF-B20F-FF58-8013-B0BB5F06531D}"/>
              </a:ext>
            </a:extLst>
          </p:cNvPr>
          <p:cNvSpPr txBox="1"/>
          <p:nvPr/>
        </p:nvSpPr>
        <p:spPr>
          <a:xfrm rot="21217272">
            <a:off x="10186571" y="1939213"/>
            <a:ext cx="898066" cy="523220"/>
          </a:xfrm>
          <a:prstGeom prst="rect">
            <a:avLst/>
          </a:prstGeom>
          <a:noFill/>
        </p:spPr>
        <p:txBody>
          <a:bodyPr wrap="none" rtlCol="0">
            <a:spAutoFit/>
          </a:bodyPr>
          <a:lstStyle/>
          <a:p>
            <a:r>
              <a:rPr lang="en-GB" sz="1400" dirty="0"/>
              <a:t>Not what</a:t>
            </a:r>
            <a:br>
              <a:rPr lang="en-GB" sz="1400" dirty="0"/>
            </a:br>
            <a:r>
              <a:rPr lang="en-GB" sz="1400" dirty="0"/>
              <a:t>I wanted!</a:t>
            </a:r>
            <a:endParaRPr lang="en-GB" sz="1600" dirty="0"/>
          </a:p>
        </p:txBody>
      </p:sp>
      <p:pic>
        <p:nvPicPr>
          <p:cNvPr id="16" name="Picture 15" descr="Business woman thumbs up">
            <a:extLst>
              <a:ext uri="{FF2B5EF4-FFF2-40B4-BE49-F238E27FC236}">
                <a16:creationId xmlns:a16="http://schemas.microsoft.com/office/drawing/2014/main" id="{182679DF-5571-0716-64D1-F9C61F3D08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014598" y="3850289"/>
            <a:ext cx="786062" cy="2691166"/>
          </a:xfrm>
          <a:prstGeom prst="rect">
            <a:avLst/>
          </a:prstGeom>
        </p:spPr>
      </p:pic>
      <p:pic>
        <p:nvPicPr>
          <p:cNvPr id="17" name="Picture 16">
            <a:extLst>
              <a:ext uri="{FF2B5EF4-FFF2-40B4-BE49-F238E27FC236}">
                <a16:creationId xmlns:a16="http://schemas.microsoft.com/office/drawing/2014/main" id="{C9CC4898-1051-D473-F1FB-21CED98C6177}"/>
              </a:ext>
            </a:extLst>
          </p:cNvPr>
          <p:cNvPicPr>
            <a:picLocks noChangeAspect="1"/>
          </p:cNvPicPr>
          <p:nvPr/>
        </p:nvPicPr>
        <p:blipFill>
          <a:blip r:embed="rId15"/>
          <a:stretch>
            <a:fillRect/>
          </a:stretch>
        </p:blipFill>
        <p:spPr>
          <a:xfrm>
            <a:off x="7165921" y="4708959"/>
            <a:ext cx="3809302" cy="1472002"/>
          </a:xfrm>
          <a:prstGeom prst="rect">
            <a:avLst/>
          </a:prstGeom>
        </p:spPr>
      </p:pic>
    </p:spTree>
    <p:extLst>
      <p:ext uri="{BB962C8B-B14F-4D97-AF65-F5344CB8AC3E}">
        <p14:creationId xmlns:p14="http://schemas.microsoft.com/office/powerpoint/2010/main" val="24227333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a:extLst>
              <a:ext uri="{FF2B5EF4-FFF2-40B4-BE49-F238E27FC236}">
                <a16:creationId xmlns:a16="http://schemas.microsoft.com/office/drawing/2014/main" id="{6A9CD3AA-5E5D-4F09-8EC7-D7973DD9B7E3}"/>
              </a:ext>
            </a:extLst>
          </p:cNvPr>
          <p:cNvGraphicFramePr>
            <a:graphicFrameLocks/>
          </p:cNvGraphicFramePr>
          <p:nvPr/>
        </p:nvGraphicFramePr>
        <p:xfrm>
          <a:off x="113016" y="1164994"/>
          <a:ext cx="11715750" cy="5286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2">
            <a:extLst>
              <a:ext uri="{FF2B5EF4-FFF2-40B4-BE49-F238E27FC236}">
                <a16:creationId xmlns:a16="http://schemas.microsoft.com/office/drawing/2014/main" id="{E2CC098C-9048-45B6-9B93-3DE480F2F6C8}"/>
              </a:ext>
            </a:extLst>
          </p:cNvPr>
          <p:cNvSpPr>
            <a:spLocks noGrp="1"/>
          </p:cNvSpPr>
          <p:nvPr>
            <p:ph type="body" sz="quarter" idx="12"/>
          </p:nvPr>
        </p:nvSpPr>
        <p:spPr>
          <a:xfrm>
            <a:off x="1212850" y="379413"/>
            <a:ext cx="10594975" cy="519112"/>
          </a:xfrm>
        </p:spPr>
        <p:txBody>
          <a:bodyPr>
            <a:normAutofit fontScale="92500" lnSpcReduction="10000"/>
          </a:bodyPr>
          <a:lstStyle/>
          <a:p>
            <a:r>
              <a:rPr lang="en-US" dirty="0">
                <a:solidFill>
                  <a:srgbClr val="004050"/>
                </a:solidFill>
              </a:rPr>
              <a:t>What is important in Agile?</a:t>
            </a:r>
            <a:endParaRPr lang="en-GB" dirty="0">
              <a:solidFill>
                <a:srgbClr val="004050"/>
              </a:solidFill>
            </a:endParaRPr>
          </a:p>
        </p:txBody>
      </p:sp>
    </p:spTree>
    <p:extLst>
      <p:ext uri="{BB962C8B-B14F-4D97-AF65-F5344CB8AC3E}">
        <p14:creationId xmlns:p14="http://schemas.microsoft.com/office/powerpoint/2010/main" val="1778959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8BEB914-65AB-4FE2-810D-227356825483}"/>
              </a:ext>
            </a:extLst>
          </p:cNvPr>
          <p:cNvSpPr>
            <a:spLocks noGrp="1"/>
          </p:cNvSpPr>
          <p:nvPr>
            <p:ph type="title"/>
          </p:nvPr>
        </p:nvSpPr>
        <p:spPr>
          <a:xfrm>
            <a:off x="1212112" y="369218"/>
            <a:ext cx="10595713" cy="687615"/>
          </a:xfrm>
        </p:spPr>
        <p:txBody>
          <a:bodyPr anchor="t">
            <a:normAutofit/>
          </a:bodyPr>
          <a:lstStyle/>
          <a:p>
            <a:pPr>
              <a:lnSpc>
                <a:spcPct val="90000"/>
              </a:lnSpc>
            </a:pPr>
            <a:r>
              <a:rPr lang="en-GB" sz="3200" dirty="0"/>
              <a:t>Why USE Agile? </a:t>
            </a:r>
            <a:endParaRPr lang="en-GB" sz="2500" dirty="0"/>
          </a:p>
        </p:txBody>
      </p:sp>
      <p:sp>
        <p:nvSpPr>
          <p:cNvPr id="13" name="Slide Number Placeholder 4">
            <a:extLst>
              <a:ext uri="{FF2B5EF4-FFF2-40B4-BE49-F238E27FC236}">
                <a16:creationId xmlns:a16="http://schemas.microsoft.com/office/drawing/2014/main" id="{BBB7AB35-B6CA-0D68-3192-6EA711D4B8EF}"/>
              </a:ext>
            </a:extLst>
          </p:cNvPr>
          <p:cNvSpPr>
            <a:spLocks noGrp="1"/>
          </p:cNvSpPr>
          <p:nvPr>
            <p:ph type="sldNum" sz="quarter" idx="12"/>
          </p:nvPr>
        </p:nvSpPr>
        <p:spPr>
          <a:xfrm>
            <a:off x="11298755" y="6584739"/>
            <a:ext cx="785483" cy="180000"/>
          </a:xfrm>
        </p:spPr>
        <p:txBody>
          <a:bodyPr/>
          <a:lstStyle/>
          <a:p>
            <a:pPr>
              <a:spcAft>
                <a:spcPts val="600"/>
              </a:spcAft>
            </a:pPr>
            <a:fld id="{477A078E-B294-42E9-B3D4-142119F9931C}" type="slidenum">
              <a:rPr lang="en-GB" smtClean="0"/>
              <a:pPr>
                <a:spcAft>
                  <a:spcPts val="600"/>
                </a:spcAft>
              </a:pPr>
              <a:t>22</a:t>
            </a:fld>
            <a:endParaRPr lang="en-GB"/>
          </a:p>
        </p:txBody>
      </p:sp>
      <p:graphicFrame>
        <p:nvGraphicFramePr>
          <p:cNvPr id="6" name="Text Placeholder 2">
            <a:extLst>
              <a:ext uri="{FF2B5EF4-FFF2-40B4-BE49-F238E27FC236}">
                <a16:creationId xmlns:a16="http://schemas.microsoft.com/office/drawing/2014/main" id="{6F597B9F-A8EA-787C-CD6D-87837BB0F141}"/>
              </a:ext>
            </a:extLst>
          </p:cNvPr>
          <p:cNvGraphicFramePr/>
          <p:nvPr>
            <p:extLst>
              <p:ext uri="{D42A27DB-BD31-4B8C-83A1-F6EECF244321}">
                <p14:modId xmlns:p14="http://schemas.microsoft.com/office/powerpoint/2010/main" val="2034853337"/>
              </p:ext>
            </p:extLst>
          </p:nvPr>
        </p:nvGraphicFramePr>
        <p:xfrm>
          <a:off x="372210" y="1175414"/>
          <a:ext cx="11435615" cy="5303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05735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C4684C-C132-B202-0EF5-98A4D0EBCD46}"/>
              </a:ext>
            </a:extLst>
          </p:cNvPr>
          <p:cNvSpPr>
            <a:spLocks noGrp="1"/>
          </p:cNvSpPr>
          <p:nvPr>
            <p:ph type="body" sz="quarter" idx="10"/>
          </p:nvPr>
        </p:nvSpPr>
        <p:spPr/>
        <p:txBody>
          <a:bodyPr/>
          <a:lstStyle/>
          <a:p>
            <a:r>
              <a:rPr lang="en-GB" dirty="0"/>
              <a:t>Agile</a:t>
            </a:r>
          </a:p>
        </p:txBody>
      </p:sp>
      <p:sp>
        <p:nvSpPr>
          <p:cNvPr id="6" name="TextBox 5">
            <a:extLst>
              <a:ext uri="{FF2B5EF4-FFF2-40B4-BE49-F238E27FC236}">
                <a16:creationId xmlns:a16="http://schemas.microsoft.com/office/drawing/2014/main" id="{D302B530-C650-8556-AE8B-A0F160B84604}"/>
              </a:ext>
            </a:extLst>
          </p:cNvPr>
          <p:cNvSpPr txBox="1"/>
          <p:nvPr/>
        </p:nvSpPr>
        <p:spPr>
          <a:xfrm>
            <a:off x="4639933" y="445236"/>
            <a:ext cx="7167282" cy="1538883"/>
          </a:xfrm>
          <a:prstGeom prst="rect">
            <a:avLst/>
          </a:prstGeom>
          <a:noFill/>
        </p:spPr>
        <p:txBody>
          <a:bodyPr wrap="square">
            <a:spAutoFit/>
          </a:bodyPr>
          <a:lstStyle/>
          <a:p>
            <a:r>
              <a:rPr lang="en-GB" dirty="0"/>
              <a:t>Launched in </a:t>
            </a:r>
            <a:r>
              <a:rPr lang="en-GB" b="1" dirty="0"/>
              <a:t>2001</a:t>
            </a:r>
          </a:p>
          <a:p>
            <a:endParaRPr lang="en-GB" b="1" dirty="0"/>
          </a:p>
          <a:p>
            <a:r>
              <a:rPr lang="en-GB" dirty="0">
                <a:hlinkClick r:id="rId3"/>
              </a:rPr>
              <a:t>17 technologists </a:t>
            </a:r>
            <a:r>
              <a:rPr lang="en-GB" dirty="0"/>
              <a:t>drafted the </a:t>
            </a:r>
            <a:r>
              <a:rPr lang="en-GB" sz="2000" b="1" dirty="0"/>
              <a:t>Agile Manifesto </a:t>
            </a:r>
          </a:p>
          <a:p>
            <a:endParaRPr lang="en-GB" dirty="0"/>
          </a:p>
          <a:p>
            <a:r>
              <a:rPr lang="en-GB" sz="2000" b="1" dirty="0"/>
              <a:t>Devised 4 principles for agile software production</a:t>
            </a:r>
          </a:p>
        </p:txBody>
      </p:sp>
      <p:pic>
        <p:nvPicPr>
          <p:cNvPr id="1026" name="Picture 2">
            <a:extLst>
              <a:ext uri="{FF2B5EF4-FFF2-40B4-BE49-F238E27FC236}">
                <a16:creationId xmlns:a16="http://schemas.microsoft.com/office/drawing/2014/main" id="{F65D0D88-C9C7-4F46-10AA-67186BD85E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656" y="2255338"/>
            <a:ext cx="5530798" cy="4167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9170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6519D8-8350-4A7F-A567-64E22BAFCC32}"/>
              </a:ext>
            </a:extLst>
          </p:cNvPr>
          <p:cNvSpPr>
            <a:spLocks noGrp="1"/>
          </p:cNvSpPr>
          <p:nvPr>
            <p:ph type="body" sz="quarter" idx="10"/>
          </p:nvPr>
        </p:nvSpPr>
        <p:spPr/>
        <p:txBody>
          <a:bodyPr/>
          <a:lstStyle/>
          <a:p>
            <a:r>
              <a:rPr lang="en-GB" dirty="0"/>
              <a:t>The Agile manifesto</a:t>
            </a:r>
          </a:p>
        </p:txBody>
      </p:sp>
      <p:sp>
        <p:nvSpPr>
          <p:cNvPr id="3" name="Text Placeholder 2">
            <a:extLst>
              <a:ext uri="{FF2B5EF4-FFF2-40B4-BE49-F238E27FC236}">
                <a16:creationId xmlns:a16="http://schemas.microsoft.com/office/drawing/2014/main" id="{E75E0CAA-BDA1-42A5-930B-8510ADCCA568}"/>
              </a:ext>
            </a:extLst>
          </p:cNvPr>
          <p:cNvSpPr>
            <a:spLocks noGrp="1"/>
          </p:cNvSpPr>
          <p:nvPr>
            <p:ph type="body" sz="quarter" idx="15"/>
          </p:nvPr>
        </p:nvSpPr>
        <p:spPr>
          <a:xfrm>
            <a:off x="5036527" y="573238"/>
            <a:ext cx="6770688" cy="4388728"/>
          </a:xfrm>
        </p:spPr>
        <p:txBody>
          <a:bodyPr>
            <a:normAutofit/>
          </a:bodyPr>
          <a:lstStyle/>
          <a:p>
            <a:r>
              <a:rPr lang="en-GB" b="1" dirty="0"/>
              <a:t>A framework is Agile if it follows the Agile Manifesto.</a:t>
            </a:r>
            <a:br>
              <a:rPr lang="en-GB" sz="2800" b="1" dirty="0"/>
            </a:br>
            <a:br>
              <a:rPr lang="en-US" sz="2000" dirty="0"/>
            </a:br>
            <a:endParaRPr lang="en-GB" dirty="0"/>
          </a:p>
        </p:txBody>
      </p:sp>
      <p:graphicFrame>
        <p:nvGraphicFramePr>
          <p:cNvPr id="4" name="Text Placeholder 2">
            <a:extLst>
              <a:ext uri="{FF2B5EF4-FFF2-40B4-BE49-F238E27FC236}">
                <a16:creationId xmlns:a16="http://schemas.microsoft.com/office/drawing/2014/main" id="{C0BD6C14-676E-4470-2806-B5422E3E46F5}"/>
              </a:ext>
            </a:extLst>
          </p:cNvPr>
          <p:cNvGraphicFramePr/>
          <p:nvPr>
            <p:extLst>
              <p:ext uri="{D42A27DB-BD31-4B8C-83A1-F6EECF244321}">
                <p14:modId xmlns:p14="http://schemas.microsoft.com/office/powerpoint/2010/main" val="2542429614"/>
              </p:ext>
            </p:extLst>
          </p:nvPr>
        </p:nvGraphicFramePr>
        <p:xfrm>
          <a:off x="5073302" y="1037664"/>
          <a:ext cx="6634316" cy="4500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195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973B53-6EA2-4D6B-A14C-44D86293C69F}"/>
              </a:ext>
            </a:extLst>
          </p:cNvPr>
          <p:cNvSpPr>
            <a:spLocks noGrp="1"/>
          </p:cNvSpPr>
          <p:nvPr>
            <p:ph type="body" sz="quarter" idx="10"/>
          </p:nvPr>
        </p:nvSpPr>
        <p:spPr/>
        <p:txBody>
          <a:bodyPr/>
          <a:lstStyle/>
          <a:p>
            <a:r>
              <a:rPr lang="en-GB" dirty="0"/>
              <a:t>Agile principles 1-6</a:t>
            </a:r>
          </a:p>
        </p:txBody>
      </p:sp>
      <p:graphicFrame>
        <p:nvGraphicFramePr>
          <p:cNvPr id="13" name="Text Placeholder 2">
            <a:extLst>
              <a:ext uri="{FF2B5EF4-FFF2-40B4-BE49-F238E27FC236}">
                <a16:creationId xmlns:a16="http://schemas.microsoft.com/office/drawing/2014/main" id="{81AE605B-7269-851A-CF18-B737D77BC9BD}"/>
              </a:ext>
            </a:extLst>
          </p:cNvPr>
          <p:cNvGraphicFramePr/>
          <p:nvPr>
            <p:extLst>
              <p:ext uri="{D42A27DB-BD31-4B8C-83A1-F6EECF244321}">
                <p14:modId xmlns:p14="http://schemas.microsoft.com/office/powerpoint/2010/main" val="1585067973"/>
              </p:ext>
            </p:extLst>
          </p:nvPr>
        </p:nvGraphicFramePr>
        <p:xfrm>
          <a:off x="3926791" y="839972"/>
          <a:ext cx="7951698" cy="56294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C60B737A-FA16-92F5-0C39-3D13B543ECF7}"/>
              </a:ext>
            </a:extLst>
          </p:cNvPr>
          <p:cNvSpPr txBox="1"/>
          <p:nvPr/>
        </p:nvSpPr>
        <p:spPr>
          <a:xfrm>
            <a:off x="4781006" y="203941"/>
            <a:ext cx="6374674" cy="523220"/>
          </a:xfrm>
          <a:prstGeom prst="rect">
            <a:avLst/>
          </a:prstGeom>
          <a:noFill/>
        </p:spPr>
        <p:txBody>
          <a:bodyPr wrap="square">
            <a:spAutoFit/>
          </a:bodyPr>
          <a:lstStyle/>
          <a:p>
            <a:r>
              <a:rPr lang="en-GB" sz="2800" b="1" dirty="0"/>
              <a:t>We follow these principles:</a:t>
            </a:r>
          </a:p>
        </p:txBody>
      </p:sp>
      <p:sp>
        <p:nvSpPr>
          <p:cNvPr id="12" name="Oval 11">
            <a:extLst>
              <a:ext uri="{FF2B5EF4-FFF2-40B4-BE49-F238E27FC236}">
                <a16:creationId xmlns:a16="http://schemas.microsoft.com/office/drawing/2014/main" id="{8DE7CCF5-E613-0DD5-8D8F-D540F73DB1F9}"/>
              </a:ext>
            </a:extLst>
          </p:cNvPr>
          <p:cNvSpPr/>
          <p:nvPr/>
        </p:nvSpPr>
        <p:spPr>
          <a:xfrm>
            <a:off x="5108679" y="871587"/>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1</a:t>
            </a:r>
            <a:endParaRPr lang="en-GB" b="1" dirty="0"/>
          </a:p>
        </p:txBody>
      </p:sp>
      <p:sp>
        <p:nvSpPr>
          <p:cNvPr id="14" name="Oval 13">
            <a:extLst>
              <a:ext uri="{FF2B5EF4-FFF2-40B4-BE49-F238E27FC236}">
                <a16:creationId xmlns:a16="http://schemas.microsoft.com/office/drawing/2014/main" id="{8E9E965E-42AC-0583-D956-4A297B12C08D}"/>
              </a:ext>
            </a:extLst>
          </p:cNvPr>
          <p:cNvSpPr/>
          <p:nvPr/>
        </p:nvSpPr>
        <p:spPr>
          <a:xfrm>
            <a:off x="5093498" y="1837346"/>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2</a:t>
            </a:r>
            <a:endParaRPr lang="en-GB" b="1" dirty="0"/>
          </a:p>
        </p:txBody>
      </p:sp>
      <p:sp>
        <p:nvSpPr>
          <p:cNvPr id="15" name="Oval 14">
            <a:extLst>
              <a:ext uri="{FF2B5EF4-FFF2-40B4-BE49-F238E27FC236}">
                <a16:creationId xmlns:a16="http://schemas.microsoft.com/office/drawing/2014/main" id="{FCE6D701-6D4C-89D4-F291-0FB27245E40F}"/>
              </a:ext>
            </a:extLst>
          </p:cNvPr>
          <p:cNvSpPr/>
          <p:nvPr/>
        </p:nvSpPr>
        <p:spPr>
          <a:xfrm>
            <a:off x="5106561" y="2843186"/>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3</a:t>
            </a:r>
            <a:endParaRPr lang="en-GB" b="1" dirty="0"/>
          </a:p>
        </p:txBody>
      </p:sp>
      <p:sp>
        <p:nvSpPr>
          <p:cNvPr id="16" name="Oval 15">
            <a:extLst>
              <a:ext uri="{FF2B5EF4-FFF2-40B4-BE49-F238E27FC236}">
                <a16:creationId xmlns:a16="http://schemas.microsoft.com/office/drawing/2014/main" id="{F0FCF61D-48D7-F241-4616-511996D8A9BE}"/>
              </a:ext>
            </a:extLst>
          </p:cNvPr>
          <p:cNvSpPr/>
          <p:nvPr/>
        </p:nvSpPr>
        <p:spPr>
          <a:xfrm>
            <a:off x="5106561" y="3783715"/>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4</a:t>
            </a:r>
            <a:endParaRPr lang="en-GB" b="1" dirty="0"/>
          </a:p>
        </p:txBody>
      </p:sp>
      <p:sp>
        <p:nvSpPr>
          <p:cNvPr id="17" name="Oval 16">
            <a:extLst>
              <a:ext uri="{FF2B5EF4-FFF2-40B4-BE49-F238E27FC236}">
                <a16:creationId xmlns:a16="http://schemas.microsoft.com/office/drawing/2014/main" id="{BA4AACFD-DBC6-B1BF-D551-5F47E946647E}"/>
              </a:ext>
            </a:extLst>
          </p:cNvPr>
          <p:cNvSpPr/>
          <p:nvPr/>
        </p:nvSpPr>
        <p:spPr>
          <a:xfrm>
            <a:off x="5106561" y="4763431"/>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5</a:t>
            </a:r>
            <a:endParaRPr lang="en-GB" b="1" dirty="0"/>
          </a:p>
        </p:txBody>
      </p:sp>
      <p:sp>
        <p:nvSpPr>
          <p:cNvPr id="18" name="Oval 17">
            <a:extLst>
              <a:ext uri="{FF2B5EF4-FFF2-40B4-BE49-F238E27FC236}">
                <a16:creationId xmlns:a16="http://schemas.microsoft.com/office/drawing/2014/main" id="{6190E6C1-A791-B6B9-2F2C-22112C3688A8}"/>
              </a:ext>
            </a:extLst>
          </p:cNvPr>
          <p:cNvSpPr/>
          <p:nvPr/>
        </p:nvSpPr>
        <p:spPr>
          <a:xfrm>
            <a:off x="5106561" y="5756209"/>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6</a:t>
            </a:r>
            <a:endParaRPr lang="en-GB" b="1" dirty="0"/>
          </a:p>
        </p:txBody>
      </p:sp>
    </p:spTree>
    <p:extLst>
      <p:ext uri="{BB962C8B-B14F-4D97-AF65-F5344CB8AC3E}">
        <p14:creationId xmlns:p14="http://schemas.microsoft.com/office/powerpoint/2010/main" val="3131117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7D24F09-D0E7-48BF-9CD3-336492F7B442}"/>
              </a:ext>
            </a:extLst>
          </p:cNvPr>
          <p:cNvSpPr>
            <a:spLocks noGrp="1"/>
          </p:cNvSpPr>
          <p:nvPr>
            <p:ph type="body" sz="quarter" idx="10"/>
          </p:nvPr>
        </p:nvSpPr>
        <p:spPr/>
        <p:txBody>
          <a:bodyPr/>
          <a:lstStyle/>
          <a:p>
            <a:r>
              <a:rPr lang="en-GB" dirty="0"/>
              <a:t>Agile principles 7 - 12</a:t>
            </a:r>
          </a:p>
        </p:txBody>
      </p:sp>
      <p:graphicFrame>
        <p:nvGraphicFramePr>
          <p:cNvPr id="9" name="TextBox 6">
            <a:extLst>
              <a:ext uri="{FF2B5EF4-FFF2-40B4-BE49-F238E27FC236}">
                <a16:creationId xmlns:a16="http://schemas.microsoft.com/office/drawing/2014/main" id="{9709B38B-A8C5-4715-AE6A-66CF2412AC6D}"/>
              </a:ext>
            </a:extLst>
          </p:cNvPr>
          <p:cNvGraphicFramePr/>
          <p:nvPr>
            <p:extLst>
              <p:ext uri="{D42A27DB-BD31-4B8C-83A1-F6EECF244321}">
                <p14:modId xmlns:p14="http://schemas.microsoft.com/office/powerpoint/2010/main" val="55992042"/>
              </p:ext>
            </p:extLst>
          </p:nvPr>
        </p:nvGraphicFramePr>
        <p:xfrm>
          <a:off x="3710952" y="1349985"/>
          <a:ext cx="8594260" cy="480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A409E43D-094F-CA16-0E12-6830251BF1F0}"/>
              </a:ext>
            </a:extLst>
          </p:cNvPr>
          <p:cNvPicPr>
            <a:picLocks noChangeAspect="1"/>
          </p:cNvPicPr>
          <p:nvPr/>
        </p:nvPicPr>
        <p:blipFill>
          <a:blip r:embed="rId8"/>
          <a:stretch>
            <a:fillRect/>
          </a:stretch>
        </p:blipFill>
        <p:spPr>
          <a:xfrm>
            <a:off x="5072217" y="3859660"/>
            <a:ext cx="584522" cy="653970"/>
          </a:xfrm>
          <a:prstGeom prst="rect">
            <a:avLst/>
          </a:prstGeom>
        </p:spPr>
      </p:pic>
      <p:pic>
        <p:nvPicPr>
          <p:cNvPr id="12" name="Picture 11">
            <a:extLst>
              <a:ext uri="{FF2B5EF4-FFF2-40B4-BE49-F238E27FC236}">
                <a16:creationId xmlns:a16="http://schemas.microsoft.com/office/drawing/2014/main" id="{6BAE093B-FBDC-1C8C-55F7-D923AE80A9B6}"/>
              </a:ext>
            </a:extLst>
          </p:cNvPr>
          <p:cNvPicPr>
            <a:picLocks noChangeAspect="1"/>
          </p:cNvPicPr>
          <p:nvPr/>
        </p:nvPicPr>
        <p:blipFill>
          <a:blip r:embed="rId9"/>
          <a:stretch>
            <a:fillRect/>
          </a:stretch>
        </p:blipFill>
        <p:spPr>
          <a:xfrm>
            <a:off x="5051962" y="4713049"/>
            <a:ext cx="625033" cy="619246"/>
          </a:xfrm>
          <a:prstGeom prst="rect">
            <a:avLst/>
          </a:prstGeom>
        </p:spPr>
      </p:pic>
      <p:sp>
        <p:nvSpPr>
          <p:cNvPr id="18" name="Oval 17">
            <a:extLst>
              <a:ext uri="{FF2B5EF4-FFF2-40B4-BE49-F238E27FC236}">
                <a16:creationId xmlns:a16="http://schemas.microsoft.com/office/drawing/2014/main" id="{50159D08-2B0E-4548-629A-868B88B45FFF}"/>
              </a:ext>
            </a:extLst>
          </p:cNvPr>
          <p:cNvSpPr/>
          <p:nvPr/>
        </p:nvSpPr>
        <p:spPr>
          <a:xfrm>
            <a:off x="5015120" y="5494952"/>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12</a:t>
            </a:r>
            <a:endParaRPr lang="en-GB" b="1" dirty="0"/>
          </a:p>
        </p:txBody>
      </p:sp>
      <p:sp>
        <p:nvSpPr>
          <p:cNvPr id="20" name="Oval 19">
            <a:extLst>
              <a:ext uri="{FF2B5EF4-FFF2-40B4-BE49-F238E27FC236}">
                <a16:creationId xmlns:a16="http://schemas.microsoft.com/office/drawing/2014/main" id="{9D5B18C6-B074-A475-12E1-763CEEF9E1A2}"/>
              </a:ext>
            </a:extLst>
          </p:cNvPr>
          <p:cNvSpPr/>
          <p:nvPr/>
        </p:nvSpPr>
        <p:spPr>
          <a:xfrm>
            <a:off x="5010764" y="4667637"/>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11</a:t>
            </a:r>
            <a:endParaRPr lang="en-GB" b="1" dirty="0"/>
          </a:p>
        </p:txBody>
      </p:sp>
      <p:sp>
        <p:nvSpPr>
          <p:cNvPr id="21" name="Oval 20">
            <a:extLst>
              <a:ext uri="{FF2B5EF4-FFF2-40B4-BE49-F238E27FC236}">
                <a16:creationId xmlns:a16="http://schemas.microsoft.com/office/drawing/2014/main" id="{C716E61E-8C73-88CE-FCCD-3D53CD542831}"/>
              </a:ext>
            </a:extLst>
          </p:cNvPr>
          <p:cNvSpPr/>
          <p:nvPr/>
        </p:nvSpPr>
        <p:spPr>
          <a:xfrm>
            <a:off x="5010764" y="3818550"/>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10</a:t>
            </a:r>
            <a:endParaRPr lang="en-GB" b="1" dirty="0"/>
          </a:p>
        </p:txBody>
      </p:sp>
      <p:sp>
        <p:nvSpPr>
          <p:cNvPr id="22" name="Oval 21">
            <a:extLst>
              <a:ext uri="{FF2B5EF4-FFF2-40B4-BE49-F238E27FC236}">
                <a16:creationId xmlns:a16="http://schemas.microsoft.com/office/drawing/2014/main" id="{05B97DA9-39CE-EA52-A4F3-8B1A7217F558}"/>
              </a:ext>
            </a:extLst>
          </p:cNvPr>
          <p:cNvSpPr/>
          <p:nvPr/>
        </p:nvSpPr>
        <p:spPr>
          <a:xfrm>
            <a:off x="4983645" y="2989791"/>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9</a:t>
            </a:r>
            <a:endParaRPr lang="en-GB" b="1" dirty="0"/>
          </a:p>
        </p:txBody>
      </p:sp>
      <p:sp>
        <p:nvSpPr>
          <p:cNvPr id="23" name="Oval 22">
            <a:extLst>
              <a:ext uri="{FF2B5EF4-FFF2-40B4-BE49-F238E27FC236}">
                <a16:creationId xmlns:a16="http://schemas.microsoft.com/office/drawing/2014/main" id="{A368F384-8F25-0677-CB9F-E9F860B9DD1E}"/>
              </a:ext>
            </a:extLst>
          </p:cNvPr>
          <p:cNvSpPr/>
          <p:nvPr/>
        </p:nvSpPr>
        <p:spPr>
          <a:xfrm>
            <a:off x="5010764" y="5516722"/>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12</a:t>
            </a:r>
            <a:endParaRPr lang="en-GB" b="1" dirty="0"/>
          </a:p>
        </p:txBody>
      </p:sp>
      <p:sp>
        <p:nvSpPr>
          <p:cNvPr id="24" name="Oval 23">
            <a:extLst>
              <a:ext uri="{FF2B5EF4-FFF2-40B4-BE49-F238E27FC236}">
                <a16:creationId xmlns:a16="http://schemas.microsoft.com/office/drawing/2014/main" id="{DCFA2CBA-961B-1B2B-0D32-66DA22D5CCD8}"/>
              </a:ext>
            </a:extLst>
          </p:cNvPr>
          <p:cNvSpPr/>
          <p:nvPr/>
        </p:nvSpPr>
        <p:spPr>
          <a:xfrm>
            <a:off x="4997701" y="2172624"/>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8</a:t>
            </a:r>
            <a:endParaRPr lang="en-GB" b="1" dirty="0"/>
          </a:p>
        </p:txBody>
      </p:sp>
      <p:sp>
        <p:nvSpPr>
          <p:cNvPr id="25" name="Oval 24">
            <a:extLst>
              <a:ext uri="{FF2B5EF4-FFF2-40B4-BE49-F238E27FC236}">
                <a16:creationId xmlns:a16="http://schemas.microsoft.com/office/drawing/2014/main" id="{9C22C86F-04D8-1D51-8730-A1AFA98946CE}"/>
              </a:ext>
            </a:extLst>
          </p:cNvPr>
          <p:cNvSpPr/>
          <p:nvPr/>
        </p:nvSpPr>
        <p:spPr>
          <a:xfrm>
            <a:off x="4997701" y="1336600"/>
            <a:ext cx="732539" cy="721662"/>
          </a:xfrm>
          <a:prstGeom prst="ellipse">
            <a:avLst/>
          </a:prstGeom>
          <a:solidFill>
            <a:schemeClr val="accent1">
              <a:lumMod val="20000"/>
              <a:lumOff val="80000"/>
            </a:schemeClr>
          </a:solidFill>
          <a:ln w="38100">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ln w="0"/>
                <a:solidFill>
                  <a:schemeClr val="tx1"/>
                </a:solidFill>
                <a:effectLst>
                  <a:outerShdw blurRad="38100" dist="19050" dir="2700000" algn="tl" rotWithShape="0">
                    <a:schemeClr val="dk1">
                      <a:alpha val="40000"/>
                    </a:schemeClr>
                  </a:outerShdw>
                </a:effectLst>
              </a:rPr>
              <a:t>7</a:t>
            </a:r>
            <a:endParaRPr lang="en-GB" b="1" dirty="0"/>
          </a:p>
        </p:txBody>
      </p:sp>
    </p:spTree>
    <p:extLst>
      <p:ext uri="{BB962C8B-B14F-4D97-AF65-F5344CB8AC3E}">
        <p14:creationId xmlns:p14="http://schemas.microsoft.com/office/powerpoint/2010/main" val="2984093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DFCD2E-F9A9-30B0-858C-F7ACB56C1B47}"/>
              </a:ext>
            </a:extLst>
          </p:cNvPr>
          <p:cNvSpPr>
            <a:spLocks noGrp="1"/>
          </p:cNvSpPr>
          <p:nvPr>
            <p:ph type="title"/>
          </p:nvPr>
        </p:nvSpPr>
        <p:spPr>
          <a:xfrm>
            <a:off x="1212112" y="369218"/>
            <a:ext cx="10595713" cy="687615"/>
          </a:xfrm>
        </p:spPr>
        <p:txBody>
          <a:bodyPr vert="horz" lIns="0" tIns="0" rIns="0" bIns="0" rtlCol="0" anchor="t" anchorCtr="0">
            <a:normAutofit/>
          </a:bodyPr>
          <a:lstStyle/>
          <a:p>
            <a:r>
              <a:rPr lang="en-GB" dirty="0"/>
              <a:t>What </a:t>
            </a:r>
            <a:r>
              <a:rPr lang="en-GB">
                <a:effectLst/>
              </a:rPr>
              <a:t>Agile is about?</a:t>
            </a:r>
            <a:endParaRPr lang="en-GB" dirty="0"/>
          </a:p>
        </p:txBody>
      </p:sp>
      <p:sp>
        <p:nvSpPr>
          <p:cNvPr id="2" name="Slide Number Placeholder 1">
            <a:extLst>
              <a:ext uri="{FF2B5EF4-FFF2-40B4-BE49-F238E27FC236}">
                <a16:creationId xmlns:a16="http://schemas.microsoft.com/office/drawing/2014/main" id="{FB3929B4-CCC8-4278-AF4D-79A95534A3CC}"/>
              </a:ext>
            </a:extLst>
          </p:cNvPr>
          <p:cNvSpPr>
            <a:spLocks noGrp="1"/>
          </p:cNvSpPr>
          <p:nvPr>
            <p:ph type="sldNum" sz="quarter" idx="12"/>
          </p:nvPr>
        </p:nvSpPr>
        <p:spPr>
          <a:xfrm>
            <a:off x="11298755" y="6584739"/>
            <a:ext cx="785483" cy="180000"/>
          </a:xfrm>
        </p:spPr>
        <p:txBody>
          <a:bodyPr vert="horz" lIns="0" tIns="0" rIns="0" bIns="0" rtlCol="0" anchor="b" anchorCtr="0">
            <a:normAutofit/>
          </a:bodyPr>
          <a:lstStyle/>
          <a:p>
            <a:pPr>
              <a:spcAft>
                <a:spcPts val="600"/>
              </a:spcAft>
            </a:pPr>
            <a:fld id="{EF892D59-8F09-EF4B-AD6D-DA609442F868}" type="slidenum">
              <a:rPr lang="en-GB" smtClean="0"/>
              <a:pPr>
                <a:spcAft>
                  <a:spcPts val="600"/>
                </a:spcAft>
              </a:pPr>
              <a:t>27</a:t>
            </a:fld>
            <a:endParaRPr lang="en-GB"/>
          </a:p>
        </p:txBody>
      </p:sp>
      <p:graphicFrame>
        <p:nvGraphicFramePr>
          <p:cNvPr id="7" name="TextBox 4">
            <a:extLst>
              <a:ext uri="{FF2B5EF4-FFF2-40B4-BE49-F238E27FC236}">
                <a16:creationId xmlns:a16="http://schemas.microsoft.com/office/drawing/2014/main" id="{9992FC7B-DB39-83E4-EF6D-8069D8352045}"/>
              </a:ext>
            </a:extLst>
          </p:cNvPr>
          <p:cNvGraphicFramePr/>
          <p:nvPr>
            <p:extLst>
              <p:ext uri="{D42A27DB-BD31-4B8C-83A1-F6EECF244321}">
                <p14:modId xmlns:p14="http://schemas.microsoft.com/office/powerpoint/2010/main" val="729072114"/>
              </p:ext>
            </p:extLst>
          </p:nvPr>
        </p:nvGraphicFramePr>
        <p:xfrm>
          <a:off x="372210" y="1175414"/>
          <a:ext cx="11435615" cy="530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296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18797E-A586-4E7F-9659-43945FC0FCBB}"/>
              </a:ext>
            </a:extLst>
          </p:cNvPr>
          <p:cNvSpPr>
            <a:spLocks noGrp="1"/>
          </p:cNvSpPr>
          <p:nvPr>
            <p:ph type="body" sz="quarter" idx="10"/>
          </p:nvPr>
        </p:nvSpPr>
        <p:spPr/>
        <p:txBody>
          <a:bodyPr/>
          <a:lstStyle/>
          <a:p>
            <a:r>
              <a:rPr lang="en-GB" dirty="0"/>
              <a:t>AGILE SCRUM</a:t>
            </a:r>
          </a:p>
        </p:txBody>
      </p:sp>
      <p:graphicFrame>
        <p:nvGraphicFramePr>
          <p:cNvPr id="5" name="Text Placeholder 2">
            <a:extLst>
              <a:ext uri="{FF2B5EF4-FFF2-40B4-BE49-F238E27FC236}">
                <a16:creationId xmlns:a16="http://schemas.microsoft.com/office/drawing/2014/main" id="{6C79C7C5-BD15-9E6D-14FA-5108E3A1DC00}"/>
              </a:ext>
            </a:extLst>
          </p:cNvPr>
          <p:cNvGraphicFramePr/>
          <p:nvPr>
            <p:extLst>
              <p:ext uri="{D42A27DB-BD31-4B8C-83A1-F6EECF244321}">
                <p14:modId xmlns:p14="http://schemas.microsoft.com/office/powerpoint/2010/main" val="2831327848"/>
              </p:ext>
            </p:extLst>
          </p:nvPr>
        </p:nvGraphicFramePr>
        <p:xfrm>
          <a:off x="4080684" y="-1564"/>
          <a:ext cx="8100430" cy="61976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FDE7BDC7-DD6F-41EC-F63F-5EE7039C7769}"/>
              </a:ext>
            </a:extLst>
          </p:cNvPr>
          <p:cNvPicPr>
            <a:picLocks noChangeAspect="1"/>
          </p:cNvPicPr>
          <p:nvPr/>
        </p:nvPicPr>
        <p:blipFill>
          <a:blip r:embed="rId7"/>
          <a:stretch>
            <a:fillRect/>
          </a:stretch>
        </p:blipFill>
        <p:spPr>
          <a:xfrm>
            <a:off x="11097210" y="2157560"/>
            <a:ext cx="710005" cy="42339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973207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1C2ECE-008B-489E-8C94-ED7C578E7B0F}"/>
              </a:ext>
            </a:extLst>
          </p:cNvPr>
          <p:cNvSpPr>
            <a:spLocks noGrp="1"/>
          </p:cNvSpPr>
          <p:nvPr>
            <p:ph type="body" sz="quarter" idx="10"/>
          </p:nvPr>
        </p:nvSpPr>
        <p:spPr/>
        <p:txBody>
          <a:bodyPr/>
          <a:lstStyle/>
          <a:p>
            <a:r>
              <a:rPr lang="en-GB" dirty="0"/>
              <a:t>PRODUCT BACKLOG</a:t>
            </a:r>
          </a:p>
        </p:txBody>
      </p:sp>
      <p:pic>
        <p:nvPicPr>
          <p:cNvPr id="5" name="Picture 4" descr="Text, letter&#10;&#10;Description automatically generated">
            <a:extLst>
              <a:ext uri="{FF2B5EF4-FFF2-40B4-BE49-F238E27FC236}">
                <a16:creationId xmlns:a16="http://schemas.microsoft.com/office/drawing/2014/main" id="{B5EF49BE-D82C-A575-BDFA-ACF85299FA0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8397" y="2652094"/>
            <a:ext cx="1495958" cy="1993798"/>
          </a:xfrm>
          <a:prstGeom prst="rect">
            <a:avLst/>
          </a:prstGeom>
          <a:ln>
            <a:noFill/>
          </a:ln>
          <a:effectLst>
            <a:softEdge rad="112500"/>
          </a:effectLst>
        </p:spPr>
      </p:pic>
      <p:sp>
        <p:nvSpPr>
          <p:cNvPr id="6" name="TextBox 5">
            <a:extLst>
              <a:ext uri="{FF2B5EF4-FFF2-40B4-BE49-F238E27FC236}">
                <a16:creationId xmlns:a16="http://schemas.microsoft.com/office/drawing/2014/main" id="{FADC6816-5A09-DAB0-36BD-F1409A93CED9}"/>
              </a:ext>
            </a:extLst>
          </p:cNvPr>
          <p:cNvSpPr txBox="1"/>
          <p:nvPr/>
        </p:nvSpPr>
        <p:spPr>
          <a:xfrm>
            <a:off x="3523201" y="6858000"/>
            <a:ext cx="1649164" cy="369332"/>
          </a:xfrm>
          <a:prstGeom prst="rect">
            <a:avLst/>
          </a:prstGeom>
          <a:noFill/>
        </p:spPr>
        <p:txBody>
          <a:bodyPr wrap="square" rtlCol="0">
            <a:spAutoFit/>
          </a:bodyPr>
          <a:lstStyle/>
          <a:p>
            <a:r>
              <a:rPr lang="en-GB" sz="900">
                <a:hlinkClick r:id="rId3" tooltip="https://stph.scenari-community.org/ing/agi/co/fig06conception.html"/>
              </a:rPr>
              <a:t>This Photo</a:t>
            </a:r>
            <a:r>
              <a:rPr lang="en-GB" sz="900"/>
              <a:t> by Unknown Author is licensed under </a:t>
            </a:r>
            <a:r>
              <a:rPr lang="en-GB" sz="900">
                <a:hlinkClick r:id="rId4" tooltip="https://creativecommons.org/licenses/by-sa/3.0/"/>
              </a:rPr>
              <a:t>CC BY-SA</a:t>
            </a:r>
            <a:endParaRPr lang="en-GB" sz="900"/>
          </a:p>
        </p:txBody>
      </p:sp>
      <p:graphicFrame>
        <p:nvGraphicFramePr>
          <p:cNvPr id="8" name="Text Placeholder 2">
            <a:extLst>
              <a:ext uri="{FF2B5EF4-FFF2-40B4-BE49-F238E27FC236}">
                <a16:creationId xmlns:a16="http://schemas.microsoft.com/office/drawing/2014/main" id="{9F0151FE-307E-DA18-B580-F6854ED1FBB9}"/>
              </a:ext>
            </a:extLst>
          </p:cNvPr>
          <p:cNvGraphicFramePr/>
          <p:nvPr>
            <p:extLst>
              <p:ext uri="{D42A27DB-BD31-4B8C-83A1-F6EECF244321}">
                <p14:modId xmlns:p14="http://schemas.microsoft.com/office/powerpoint/2010/main" val="2374206090"/>
              </p:ext>
            </p:extLst>
          </p:nvPr>
        </p:nvGraphicFramePr>
        <p:xfrm>
          <a:off x="4693007" y="869296"/>
          <a:ext cx="7288321" cy="511940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17116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riangle 12">
            <a:extLst>
              <a:ext uri="{FF2B5EF4-FFF2-40B4-BE49-F238E27FC236}">
                <a16:creationId xmlns:a16="http://schemas.microsoft.com/office/drawing/2014/main" id="{F63FD218-4F45-4D4E-8158-72BA16D169AA}"/>
              </a:ext>
            </a:extLst>
          </p:cNvPr>
          <p:cNvSpPr/>
          <p:nvPr/>
        </p:nvSpPr>
        <p:spPr>
          <a:xfrm>
            <a:off x="3720155" y="1637494"/>
            <a:ext cx="4385825" cy="1120120"/>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8A984204-CC4C-EF49-BE33-5EC21C29D271}"/>
              </a:ext>
            </a:extLst>
          </p:cNvPr>
          <p:cNvSpPr/>
          <p:nvPr/>
        </p:nvSpPr>
        <p:spPr>
          <a:xfrm rot="5400000">
            <a:off x="5682235" y="761431"/>
            <a:ext cx="461667" cy="4454034"/>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64162AF-549F-E04A-8DFE-E7BC6AEA3B11}"/>
              </a:ext>
            </a:extLst>
          </p:cNvPr>
          <p:cNvSpPr/>
          <p:nvPr/>
        </p:nvSpPr>
        <p:spPr>
          <a:xfrm>
            <a:off x="3686053" y="3216655"/>
            <a:ext cx="690416" cy="2378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B09BF10-2969-6841-B78D-90AE1C2920B7}"/>
              </a:ext>
            </a:extLst>
          </p:cNvPr>
          <p:cNvSpPr/>
          <p:nvPr/>
        </p:nvSpPr>
        <p:spPr>
          <a:xfrm>
            <a:off x="4940592" y="3216655"/>
            <a:ext cx="690416" cy="2378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C02CACC5-0075-3B47-84DD-FD65ECE59ED0}"/>
              </a:ext>
            </a:extLst>
          </p:cNvPr>
          <p:cNvSpPr/>
          <p:nvPr/>
        </p:nvSpPr>
        <p:spPr>
          <a:xfrm>
            <a:off x="6195131" y="3216655"/>
            <a:ext cx="690416" cy="2378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A647F8-9515-9342-A283-D8D2F19476E2}"/>
              </a:ext>
            </a:extLst>
          </p:cNvPr>
          <p:cNvSpPr/>
          <p:nvPr/>
        </p:nvSpPr>
        <p:spPr>
          <a:xfrm>
            <a:off x="7449671" y="3216655"/>
            <a:ext cx="690416" cy="23783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781F0925-E62F-B74D-B015-7F74AF67447B}"/>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3" name="Text Placeholder 2">
            <a:extLst>
              <a:ext uri="{FF2B5EF4-FFF2-40B4-BE49-F238E27FC236}">
                <a16:creationId xmlns:a16="http://schemas.microsoft.com/office/drawing/2014/main" id="{D3D4A443-65C9-0245-95D1-8187330CA118}"/>
              </a:ext>
            </a:extLst>
          </p:cNvPr>
          <p:cNvSpPr>
            <a:spLocks noGrp="1"/>
          </p:cNvSpPr>
          <p:nvPr>
            <p:ph type="body" sz="quarter" idx="12"/>
          </p:nvPr>
        </p:nvSpPr>
        <p:spPr/>
        <p:txBody>
          <a:bodyPr/>
          <a:lstStyle/>
          <a:p>
            <a:r>
              <a:rPr lang="en-GB" dirty="0"/>
              <a:t>Elements of a framework method</a:t>
            </a:r>
            <a:endParaRPr lang="en-US" dirty="0"/>
          </a:p>
        </p:txBody>
      </p:sp>
      <p:sp>
        <p:nvSpPr>
          <p:cNvPr id="4" name="TextBox 3">
            <a:extLst>
              <a:ext uri="{FF2B5EF4-FFF2-40B4-BE49-F238E27FC236}">
                <a16:creationId xmlns:a16="http://schemas.microsoft.com/office/drawing/2014/main" id="{921B23C3-362F-7F49-8177-671660284E7E}"/>
              </a:ext>
            </a:extLst>
          </p:cNvPr>
          <p:cNvSpPr txBox="1"/>
          <p:nvPr/>
        </p:nvSpPr>
        <p:spPr>
          <a:xfrm>
            <a:off x="4957732" y="2154981"/>
            <a:ext cx="1944955" cy="461665"/>
          </a:xfrm>
          <a:prstGeom prst="rect">
            <a:avLst/>
          </a:prstGeom>
          <a:noFill/>
        </p:spPr>
        <p:txBody>
          <a:bodyPr wrap="square">
            <a:spAutoFit/>
          </a:bodyPr>
          <a:lstStyle/>
          <a:p>
            <a:pPr algn="ctr">
              <a:defRPr/>
            </a:pPr>
            <a:r>
              <a:rPr lang="en-GB" sz="2400" dirty="0"/>
              <a:t>Philosophy</a:t>
            </a:r>
          </a:p>
        </p:txBody>
      </p:sp>
      <p:sp>
        <p:nvSpPr>
          <p:cNvPr id="5" name="TextBox 4">
            <a:extLst>
              <a:ext uri="{FF2B5EF4-FFF2-40B4-BE49-F238E27FC236}">
                <a16:creationId xmlns:a16="http://schemas.microsoft.com/office/drawing/2014/main" id="{16DB5553-3E6A-7447-ABD0-931F4AE49FD2}"/>
              </a:ext>
            </a:extLst>
          </p:cNvPr>
          <p:cNvSpPr txBox="1"/>
          <p:nvPr/>
        </p:nvSpPr>
        <p:spPr>
          <a:xfrm>
            <a:off x="4855317" y="2762647"/>
            <a:ext cx="2149784" cy="461665"/>
          </a:xfrm>
          <a:prstGeom prst="rect">
            <a:avLst/>
          </a:prstGeom>
          <a:noFill/>
        </p:spPr>
        <p:txBody>
          <a:bodyPr wrap="square">
            <a:spAutoFit/>
          </a:bodyPr>
          <a:lstStyle/>
          <a:p>
            <a:pPr algn="ctr">
              <a:defRPr/>
            </a:pPr>
            <a:r>
              <a:rPr lang="en-GB" sz="2400" dirty="0"/>
              <a:t>Principles</a:t>
            </a:r>
          </a:p>
        </p:txBody>
      </p:sp>
      <p:sp>
        <p:nvSpPr>
          <p:cNvPr id="6" name="TextBox 5">
            <a:extLst>
              <a:ext uri="{FF2B5EF4-FFF2-40B4-BE49-F238E27FC236}">
                <a16:creationId xmlns:a16="http://schemas.microsoft.com/office/drawing/2014/main" id="{2D77F01A-55FA-1144-BC9E-C0F8C8D2EF96}"/>
              </a:ext>
            </a:extLst>
          </p:cNvPr>
          <p:cNvSpPr txBox="1"/>
          <p:nvPr/>
        </p:nvSpPr>
        <p:spPr>
          <a:xfrm>
            <a:off x="3754262" y="3617533"/>
            <a:ext cx="553998" cy="1649500"/>
          </a:xfrm>
          <a:prstGeom prst="rect">
            <a:avLst/>
          </a:prstGeom>
          <a:noFill/>
        </p:spPr>
        <p:txBody>
          <a:bodyPr vert="vert270" wrap="square">
            <a:spAutoFit/>
          </a:bodyPr>
          <a:lstStyle/>
          <a:p>
            <a:pPr>
              <a:defRPr/>
            </a:pPr>
            <a:r>
              <a:rPr lang="en-GB" sz="2400" dirty="0"/>
              <a:t>Process</a:t>
            </a:r>
          </a:p>
        </p:txBody>
      </p:sp>
      <p:sp>
        <p:nvSpPr>
          <p:cNvPr id="7" name="TextBox 6">
            <a:extLst>
              <a:ext uri="{FF2B5EF4-FFF2-40B4-BE49-F238E27FC236}">
                <a16:creationId xmlns:a16="http://schemas.microsoft.com/office/drawing/2014/main" id="{45B69AE8-85DC-BB4E-A915-0B17C7535AC9}"/>
              </a:ext>
            </a:extLst>
          </p:cNvPr>
          <p:cNvSpPr txBox="1"/>
          <p:nvPr/>
        </p:nvSpPr>
        <p:spPr>
          <a:xfrm>
            <a:off x="5011692" y="3617533"/>
            <a:ext cx="553998" cy="1649500"/>
          </a:xfrm>
          <a:prstGeom prst="rect">
            <a:avLst/>
          </a:prstGeom>
          <a:noFill/>
        </p:spPr>
        <p:txBody>
          <a:bodyPr vert="vert270" wrap="square">
            <a:spAutoFit/>
          </a:bodyPr>
          <a:lstStyle/>
          <a:p>
            <a:pPr>
              <a:defRPr/>
            </a:pPr>
            <a:r>
              <a:rPr lang="en-GB" sz="2400" dirty="0"/>
              <a:t>People</a:t>
            </a:r>
          </a:p>
        </p:txBody>
      </p:sp>
      <p:sp>
        <p:nvSpPr>
          <p:cNvPr id="8" name="TextBox 7">
            <a:extLst>
              <a:ext uri="{FF2B5EF4-FFF2-40B4-BE49-F238E27FC236}">
                <a16:creationId xmlns:a16="http://schemas.microsoft.com/office/drawing/2014/main" id="{F12B1F52-B2F8-CB48-9BC3-07A61899A390}"/>
              </a:ext>
            </a:extLst>
          </p:cNvPr>
          <p:cNvSpPr txBox="1"/>
          <p:nvPr/>
        </p:nvSpPr>
        <p:spPr>
          <a:xfrm>
            <a:off x="6236676" y="3617533"/>
            <a:ext cx="553998" cy="1649500"/>
          </a:xfrm>
          <a:prstGeom prst="rect">
            <a:avLst/>
          </a:prstGeom>
          <a:noFill/>
        </p:spPr>
        <p:txBody>
          <a:bodyPr vert="vert270" wrap="square">
            <a:spAutoFit/>
          </a:bodyPr>
          <a:lstStyle/>
          <a:p>
            <a:pPr>
              <a:defRPr/>
            </a:pPr>
            <a:r>
              <a:rPr lang="en-GB" sz="2400" dirty="0"/>
              <a:t>Products</a:t>
            </a:r>
          </a:p>
        </p:txBody>
      </p:sp>
      <p:sp>
        <p:nvSpPr>
          <p:cNvPr id="9" name="TextBox 8">
            <a:extLst>
              <a:ext uri="{FF2B5EF4-FFF2-40B4-BE49-F238E27FC236}">
                <a16:creationId xmlns:a16="http://schemas.microsoft.com/office/drawing/2014/main" id="{31F29B8F-DD34-D841-9A64-E3D08E8657F0}"/>
              </a:ext>
            </a:extLst>
          </p:cNvPr>
          <p:cNvSpPr txBox="1"/>
          <p:nvPr/>
        </p:nvSpPr>
        <p:spPr>
          <a:xfrm>
            <a:off x="7517880" y="3617533"/>
            <a:ext cx="553998" cy="1649500"/>
          </a:xfrm>
          <a:prstGeom prst="rect">
            <a:avLst/>
          </a:prstGeom>
          <a:noFill/>
        </p:spPr>
        <p:txBody>
          <a:bodyPr vert="vert270" wrap="square">
            <a:spAutoFit/>
          </a:bodyPr>
          <a:lstStyle/>
          <a:p>
            <a:pPr>
              <a:defRPr/>
            </a:pPr>
            <a:r>
              <a:rPr lang="en-GB" sz="2400" dirty="0"/>
              <a:t>Practices</a:t>
            </a:r>
          </a:p>
        </p:txBody>
      </p:sp>
      <p:sp>
        <p:nvSpPr>
          <p:cNvPr id="17" name="Rectangle 16">
            <a:extLst>
              <a:ext uri="{FF2B5EF4-FFF2-40B4-BE49-F238E27FC236}">
                <a16:creationId xmlns:a16="http://schemas.microsoft.com/office/drawing/2014/main" id="{B5230119-2A51-8E48-BFF7-F7BFC6449FDC}"/>
              </a:ext>
            </a:extLst>
          </p:cNvPr>
          <p:cNvSpPr/>
          <p:nvPr/>
        </p:nvSpPr>
        <p:spPr>
          <a:xfrm rot="5400000">
            <a:off x="5679636" y="3226991"/>
            <a:ext cx="461667" cy="5141844"/>
          </a:xfrm>
          <a:prstGeom prst="rect">
            <a:avLst/>
          </a:prstGeom>
          <a:solidFill>
            <a:srgbClr val="00CE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Graphic 17" descr="Court outline">
            <a:extLst>
              <a:ext uri="{FF2B5EF4-FFF2-40B4-BE49-F238E27FC236}">
                <a16:creationId xmlns:a16="http://schemas.microsoft.com/office/drawing/2014/main" id="{1F345A72-B14E-4752-A689-88E783F33C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94987" y="2197554"/>
            <a:ext cx="1654175" cy="1654175"/>
          </a:xfrm>
          <a:prstGeom prst="rect">
            <a:avLst/>
          </a:prstGeom>
        </p:spPr>
      </p:pic>
      <p:sp>
        <p:nvSpPr>
          <p:cNvPr id="22" name="TextBox 21">
            <a:extLst>
              <a:ext uri="{FF2B5EF4-FFF2-40B4-BE49-F238E27FC236}">
                <a16:creationId xmlns:a16="http://schemas.microsoft.com/office/drawing/2014/main" id="{C69BAECD-9BB2-4A54-AEED-E9285A36F14B}"/>
              </a:ext>
            </a:extLst>
          </p:cNvPr>
          <p:cNvSpPr txBox="1"/>
          <p:nvPr/>
        </p:nvSpPr>
        <p:spPr>
          <a:xfrm>
            <a:off x="10480759" y="3674684"/>
            <a:ext cx="914400" cy="429755"/>
          </a:xfrm>
          <a:prstGeom prst="rect">
            <a:avLst/>
          </a:prstGeom>
        </p:spPr>
        <p:txBody>
          <a:bodyPr vert="horz" wrap="none" lIns="0" tIns="0" rIns="0" bIns="0" rtlCol="0" anchor="t" anchorCtr="0">
            <a:normAutofit/>
          </a:bodyPr>
          <a:lstStyle/>
          <a:p>
            <a:pPr algn="l"/>
            <a:r>
              <a:rPr lang="en-GB" sz="2400" dirty="0"/>
              <a:t>rules</a:t>
            </a:r>
          </a:p>
        </p:txBody>
      </p:sp>
    </p:spTree>
    <p:extLst>
      <p:ext uri="{BB962C8B-B14F-4D97-AF65-F5344CB8AC3E}">
        <p14:creationId xmlns:p14="http://schemas.microsoft.com/office/powerpoint/2010/main" val="32102590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2770BB1-C06D-4A64-A43C-9B663AB3CAE0}"/>
              </a:ext>
            </a:extLst>
          </p:cNvPr>
          <p:cNvSpPr>
            <a:spLocks noGrp="1"/>
          </p:cNvSpPr>
          <p:nvPr>
            <p:ph type="body" sz="quarter" idx="10"/>
          </p:nvPr>
        </p:nvSpPr>
        <p:spPr/>
        <p:txBody>
          <a:bodyPr/>
          <a:lstStyle/>
          <a:p>
            <a:r>
              <a:rPr lang="en-GB" dirty="0"/>
              <a:t>Definition of ready (DOR)</a:t>
            </a:r>
          </a:p>
        </p:txBody>
      </p:sp>
      <p:sp>
        <p:nvSpPr>
          <p:cNvPr id="3" name="Text Placeholder 2">
            <a:extLst>
              <a:ext uri="{FF2B5EF4-FFF2-40B4-BE49-F238E27FC236}">
                <a16:creationId xmlns:a16="http://schemas.microsoft.com/office/drawing/2014/main" id="{959AF2AD-CF2D-4377-8981-8039563DA1B1}"/>
              </a:ext>
            </a:extLst>
          </p:cNvPr>
          <p:cNvSpPr>
            <a:spLocks noGrp="1"/>
          </p:cNvSpPr>
          <p:nvPr>
            <p:ph type="body" sz="quarter" idx="15"/>
          </p:nvPr>
        </p:nvSpPr>
        <p:spPr>
          <a:xfrm>
            <a:off x="4474429" y="647220"/>
            <a:ext cx="7442916" cy="1727271"/>
          </a:xfrm>
        </p:spPr>
        <p:txBody>
          <a:bodyPr>
            <a:normAutofit/>
          </a:bodyPr>
          <a:lstStyle/>
          <a:p>
            <a:pPr>
              <a:lnSpc>
                <a:spcPct val="107000"/>
              </a:lnSpc>
              <a:spcAft>
                <a:spcPts val="1200"/>
              </a:spcAft>
            </a:pPr>
            <a:r>
              <a:rPr lang="en-GB" sz="2000" dirty="0">
                <a:solidFill>
                  <a:srgbClr val="212529"/>
                </a:solidFill>
                <a:ea typeface="Montserrat" panose="00000500000000000000" pitchFamily="2" charset="0"/>
                <a:cs typeface="Montserrat" panose="00000500000000000000" pitchFamily="2" charset="0"/>
              </a:rPr>
              <a:t>D</a:t>
            </a:r>
            <a:r>
              <a:rPr lang="en-GB" sz="2000" dirty="0">
                <a:solidFill>
                  <a:srgbClr val="212529"/>
                </a:solidFill>
                <a:effectLst/>
                <a:ea typeface="Montserrat" panose="00000500000000000000" pitchFamily="2" charset="0"/>
                <a:cs typeface="Montserrat" panose="00000500000000000000" pitchFamily="2" charset="0"/>
              </a:rPr>
              <a:t>efines what a PBI needs before it can go into </a:t>
            </a:r>
            <a:br>
              <a:rPr lang="en-GB" sz="2000" dirty="0">
                <a:solidFill>
                  <a:srgbClr val="212529"/>
                </a:solidFill>
                <a:effectLst/>
                <a:ea typeface="Montserrat" panose="00000500000000000000" pitchFamily="2" charset="0"/>
                <a:cs typeface="Montserrat" panose="00000500000000000000" pitchFamily="2" charset="0"/>
              </a:rPr>
            </a:br>
            <a:r>
              <a:rPr lang="en-GB" sz="2000" dirty="0">
                <a:solidFill>
                  <a:srgbClr val="212529"/>
                </a:solidFill>
                <a:effectLst/>
                <a:ea typeface="Montserrat" panose="00000500000000000000" pitchFamily="2" charset="0"/>
                <a:cs typeface="Montserrat" panose="00000500000000000000" pitchFamily="2" charset="0"/>
              </a:rPr>
              <a:t>the sprint backlog.</a:t>
            </a:r>
            <a:br>
              <a:rPr lang="en-GB" sz="2000" dirty="0">
                <a:solidFill>
                  <a:srgbClr val="212529"/>
                </a:solidFill>
                <a:effectLst/>
                <a:ea typeface="Montserrat" panose="00000500000000000000" pitchFamily="2" charset="0"/>
                <a:cs typeface="Montserrat" panose="00000500000000000000" pitchFamily="2" charset="0"/>
              </a:rPr>
            </a:br>
            <a:endParaRPr lang="en-GB" sz="2000" dirty="0">
              <a:solidFill>
                <a:srgbClr val="2E2D2C"/>
              </a:solidFill>
              <a:effectLst/>
              <a:ea typeface="Calibri" panose="020F0502020204030204" pitchFamily="34" charset="0"/>
            </a:endParaRPr>
          </a:p>
          <a:p>
            <a:pPr>
              <a:lnSpc>
                <a:spcPct val="107000"/>
              </a:lnSpc>
              <a:spcAft>
                <a:spcPts val="1200"/>
              </a:spcAft>
            </a:pPr>
            <a:r>
              <a:rPr lang="en-GB" sz="2000" b="1" dirty="0">
                <a:solidFill>
                  <a:srgbClr val="212529"/>
                </a:solidFill>
                <a:effectLst/>
                <a:ea typeface="Montserrat" panose="00000500000000000000" pitchFamily="2" charset="0"/>
                <a:cs typeface="Montserrat" panose="00000500000000000000" pitchFamily="2" charset="0"/>
              </a:rPr>
              <a:t>A checklist of items could include:</a:t>
            </a:r>
            <a:endParaRPr lang="en-GB" sz="2000" b="1" dirty="0">
              <a:solidFill>
                <a:srgbClr val="2E2D2C"/>
              </a:solidFill>
              <a:effectLst/>
              <a:ea typeface="Calibri" panose="020F0502020204030204" pitchFamily="34" charset="0"/>
            </a:endParaRPr>
          </a:p>
        </p:txBody>
      </p:sp>
      <p:sp>
        <p:nvSpPr>
          <p:cNvPr id="5" name="Oval 4">
            <a:extLst>
              <a:ext uri="{FF2B5EF4-FFF2-40B4-BE49-F238E27FC236}">
                <a16:creationId xmlns:a16="http://schemas.microsoft.com/office/drawing/2014/main" id="{0DDB21B9-7C80-A24A-8BBB-F4EA6B46B402}"/>
              </a:ext>
            </a:extLst>
          </p:cNvPr>
          <p:cNvSpPr/>
          <p:nvPr/>
        </p:nvSpPr>
        <p:spPr>
          <a:xfrm>
            <a:off x="5215041" y="2614948"/>
            <a:ext cx="516796" cy="51679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6" name="Rectangle 5" descr="Work Item Bug">
            <a:extLst>
              <a:ext uri="{FF2B5EF4-FFF2-40B4-BE49-F238E27FC236}">
                <a16:creationId xmlns:a16="http://schemas.microsoft.com/office/drawing/2014/main" id="{B19DC09D-52C3-BFA2-A553-A7CF43708324}"/>
              </a:ext>
            </a:extLst>
          </p:cNvPr>
          <p:cNvSpPr/>
          <p:nvPr/>
        </p:nvSpPr>
        <p:spPr>
          <a:xfrm>
            <a:off x="5323566" y="2723475"/>
            <a:ext cx="299742" cy="29974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7" name="Free-form: Shape 6">
            <a:extLst>
              <a:ext uri="{FF2B5EF4-FFF2-40B4-BE49-F238E27FC236}">
                <a16:creationId xmlns:a16="http://schemas.microsoft.com/office/drawing/2014/main" id="{EE6DD5C7-F85F-D97C-0003-C5D6A5EB6990}"/>
              </a:ext>
            </a:extLst>
          </p:cNvPr>
          <p:cNvSpPr/>
          <p:nvPr/>
        </p:nvSpPr>
        <p:spPr>
          <a:xfrm>
            <a:off x="5816414" y="2295971"/>
            <a:ext cx="4995020" cy="1181645"/>
          </a:xfrm>
          <a:custGeom>
            <a:avLst/>
            <a:gdLst>
              <a:gd name="connsiteX0" fmla="*/ 0 w 1808364"/>
              <a:gd name="connsiteY0" fmla="*/ 0 h 1181645"/>
              <a:gd name="connsiteX1" fmla="*/ 1808364 w 1808364"/>
              <a:gd name="connsiteY1" fmla="*/ 0 h 1181645"/>
              <a:gd name="connsiteX2" fmla="*/ 1808364 w 1808364"/>
              <a:gd name="connsiteY2" fmla="*/ 1181645 h 1181645"/>
              <a:gd name="connsiteX3" fmla="*/ 0 w 1808364"/>
              <a:gd name="connsiteY3" fmla="*/ 1181645 h 1181645"/>
              <a:gd name="connsiteX4" fmla="*/ 0 w 1808364"/>
              <a:gd name="connsiteY4" fmla="*/ 0 h 1181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364" h="1181645">
                <a:moveTo>
                  <a:pt x="0" y="0"/>
                </a:moveTo>
                <a:lnTo>
                  <a:pt x="1808364" y="0"/>
                </a:lnTo>
                <a:lnTo>
                  <a:pt x="1808364" y="1181645"/>
                </a:lnTo>
                <a:lnTo>
                  <a:pt x="0" y="11816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2000" kern="1200" dirty="0"/>
              <a:t>Technical details discussed &amp; agreed</a:t>
            </a:r>
            <a:endParaRPr lang="en-US" sz="2000" kern="1200" dirty="0"/>
          </a:p>
        </p:txBody>
      </p:sp>
      <p:sp>
        <p:nvSpPr>
          <p:cNvPr id="9" name="Oval 8">
            <a:extLst>
              <a:ext uri="{FF2B5EF4-FFF2-40B4-BE49-F238E27FC236}">
                <a16:creationId xmlns:a16="http://schemas.microsoft.com/office/drawing/2014/main" id="{B7A49F93-A9BA-8D12-1863-EBCC4D9E6D97}"/>
              </a:ext>
            </a:extLst>
          </p:cNvPr>
          <p:cNvSpPr/>
          <p:nvPr/>
        </p:nvSpPr>
        <p:spPr>
          <a:xfrm>
            <a:off x="5228320" y="3784837"/>
            <a:ext cx="516796" cy="51679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0" name="Rectangle 9" descr="Issue Tracking">
            <a:extLst>
              <a:ext uri="{FF2B5EF4-FFF2-40B4-BE49-F238E27FC236}">
                <a16:creationId xmlns:a16="http://schemas.microsoft.com/office/drawing/2014/main" id="{F3647B4E-C4EF-17DD-1E98-1962E4343675}"/>
              </a:ext>
            </a:extLst>
          </p:cNvPr>
          <p:cNvSpPr/>
          <p:nvPr/>
        </p:nvSpPr>
        <p:spPr>
          <a:xfrm>
            <a:off x="5336847" y="3893364"/>
            <a:ext cx="299742" cy="29974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1" name="Free-form: Shape 10">
            <a:extLst>
              <a:ext uri="{FF2B5EF4-FFF2-40B4-BE49-F238E27FC236}">
                <a16:creationId xmlns:a16="http://schemas.microsoft.com/office/drawing/2014/main" id="{2E5FCF99-1802-F793-87CA-E728DA09427E}"/>
              </a:ext>
            </a:extLst>
          </p:cNvPr>
          <p:cNvSpPr/>
          <p:nvPr/>
        </p:nvSpPr>
        <p:spPr>
          <a:xfrm>
            <a:off x="5855858" y="3798284"/>
            <a:ext cx="4511823" cy="516796"/>
          </a:xfrm>
          <a:custGeom>
            <a:avLst/>
            <a:gdLst>
              <a:gd name="connsiteX0" fmla="*/ 0 w 1218164"/>
              <a:gd name="connsiteY0" fmla="*/ 0 h 516796"/>
              <a:gd name="connsiteX1" fmla="*/ 1218164 w 1218164"/>
              <a:gd name="connsiteY1" fmla="*/ 0 h 516796"/>
              <a:gd name="connsiteX2" fmla="*/ 1218164 w 1218164"/>
              <a:gd name="connsiteY2" fmla="*/ 516796 h 516796"/>
              <a:gd name="connsiteX3" fmla="*/ 0 w 1218164"/>
              <a:gd name="connsiteY3" fmla="*/ 516796 h 516796"/>
              <a:gd name="connsiteX4" fmla="*/ 0 w 1218164"/>
              <a:gd name="connsiteY4" fmla="*/ 0 h 51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164" h="516796">
                <a:moveTo>
                  <a:pt x="0" y="0"/>
                </a:moveTo>
                <a:lnTo>
                  <a:pt x="1218164" y="0"/>
                </a:lnTo>
                <a:lnTo>
                  <a:pt x="1218164" y="516796"/>
                </a:lnTo>
                <a:lnTo>
                  <a:pt x="0" y="5167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2000" kern="1200" dirty="0"/>
              <a:t>Priority assigned</a:t>
            </a:r>
            <a:endParaRPr lang="en-US" sz="2000" kern="1200" dirty="0"/>
          </a:p>
        </p:txBody>
      </p:sp>
      <p:sp>
        <p:nvSpPr>
          <p:cNvPr id="12" name="Oval 11">
            <a:extLst>
              <a:ext uri="{FF2B5EF4-FFF2-40B4-BE49-F238E27FC236}">
                <a16:creationId xmlns:a16="http://schemas.microsoft.com/office/drawing/2014/main" id="{73FB7CB5-CC7D-DD87-DA82-0AC074197759}"/>
              </a:ext>
            </a:extLst>
          </p:cNvPr>
          <p:cNvSpPr/>
          <p:nvPr/>
        </p:nvSpPr>
        <p:spPr>
          <a:xfrm>
            <a:off x="5228883" y="4847150"/>
            <a:ext cx="516796" cy="516796"/>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Rectangle 12" descr="Accept">
            <a:extLst>
              <a:ext uri="{FF2B5EF4-FFF2-40B4-BE49-F238E27FC236}">
                <a16:creationId xmlns:a16="http://schemas.microsoft.com/office/drawing/2014/main" id="{C636D92A-E267-7875-890F-7A12E799CB2F}"/>
              </a:ext>
            </a:extLst>
          </p:cNvPr>
          <p:cNvSpPr/>
          <p:nvPr/>
        </p:nvSpPr>
        <p:spPr>
          <a:xfrm>
            <a:off x="5337410" y="4955677"/>
            <a:ext cx="299742" cy="299742"/>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4" name="Free-form: Shape 13">
            <a:extLst>
              <a:ext uri="{FF2B5EF4-FFF2-40B4-BE49-F238E27FC236}">
                <a16:creationId xmlns:a16="http://schemas.microsoft.com/office/drawing/2014/main" id="{EA71F0DE-4A2D-7177-8306-14C0F4887BA3}"/>
              </a:ext>
            </a:extLst>
          </p:cNvPr>
          <p:cNvSpPr/>
          <p:nvPr/>
        </p:nvSpPr>
        <p:spPr>
          <a:xfrm>
            <a:off x="5856421" y="4847150"/>
            <a:ext cx="4955013" cy="516796"/>
          </a:xfrm>
          <a:custGeom>
            <a:avLst/>
            <a:gdLst>
              <a:gd name="connsiteX0" fmla="*/ 0 w 1218164"/>
              <a:gd name="connsiteY0" fmla="*/ 0 h 516796"/>
              <a:gd name="connsiteX1" fmla="*/ 1218164 w 1218164"/>
              <a:gd name="connsiteY1" fmla="*/ 0 h 516796"/>
              <a:gd name="connsiteX2" fmla="*/ 1218164 w 1218164"/>
              <a:gd name="connsiteY2" fmla="*/ 516796 h 516796"/>
              <a:gd name="connsiteX3" fmla="*/ 0 w 1218164"/>
              <a:gd name="connsiteY3" fmla="*/ 516796 h 516796"/>
              <a:gd name="connsiteX4" fmla="*/ 0 w 1218164"/>
              <a:gd name="connsiteY4" fmla="*/ 0 h 516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8164" h="516796">
                <a:moveTo>
                  <a:pt x="0" y="0"/>
                </a:moveTo>
                <a:lnTo>
                  <a:pt x="1218164" y="0"/>
                </a:lnTo>
                <a:lnTo>
                  <a:pt x="1218164" y="516796"/>
                </a:lnTo>
                <a:lnTo>
                  <a:pt x="0" y="516796"/>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GB" sz="2000" kern="1200" dirty="0"/>
              <a:t>Acceptance Criteria defined</a:t>
            </a:r>
            <a:endParaRPr lang="en-US" sz="2000" kern="1200" dirty="0"/>
          </a:p>
        </p:txBody>
      </p:sp>
    </p:spTree>
    <p:extLst>
      <p:ext uri="{BB962C8B-B14F-4D97-AF65-F5344CB8AC3E}">
        <p14:creationId xmlns:p14="http://schemas.microsoft.com/office/powerpoint/2010/main" val="68222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C4A5F6-284F-4268-D87E-054E4A880DE2}"/>
              </a:ext>
            </a:extLst>
          </p:cNvPr>
          <p:cNvSpPr>
            <a:spLocks noGrp="1"/>
          </p:cNvSpPr>
          <p:nvPr>
            <p:ph type="title"/>
          </p:nvPr>
        </p:nvSpPr>
        <p:spPr>
          <a:xfrm>
            <a:off x="1212112" y="369218"/>
            <a:ext cx="10595713" cy="687615"/>
          </a:xfrm>
        </p:spPr>
        <p:txBody>
          <a:bodyPr anchor="t">
            <a:normAutofit/>
          </a:bodyPr>
          <a:lstStyle/>
          <a:p>
            <a:r>
              <a:rPr lang="en-GB" dirty="0"/>
              <a:t>Product Backlog Item (PBI)</a:t>
            </a:r>
          </a:p>
        </p:txBody>
      </p:sp>
      <p:sp>
        <p:nvSpPr>
          <p:cNvPr id="9" name="Slide Number Placeholder 4">
            <a:extLst>
              <a:ext uri="{FF2B5EF4-FFF2-40B4-BE49-F238E27FC236}">
                <a16:creationId xmlns:a16="http://schemas.microsoft.com/office/drawing/2014/main" id="{8F96F6A8-4D23-63AF-2228-140278D5B9B2}"/>
              </a:ext>
            </a:extLst>
          </p:cNvPr>
          <p:cNvSpPr>
            <a:spLocks noGrp="1"/>
          </p:cNvSpPr>
          <p:nvPr>
            <p:ph type="sldNum" sz="quarter" idx="12"/>
          </p:nvPr>
        </p:nvSpPr>
        <p:spPr>
          <a:xfrm>
            <a:off x="11298755" y="6584739"/>
            <a:ext cx="785483" cy="180000"/>
          </a:xfrm>
        </p:spPr>
        <p:txBody>
          <a:bodyPr/>
          <a:lstStyle/>
          <a:p>
            <a:pPr>
              <a:spcAft>
                <a:spcPts val="600"/>
              </a:spcAft>
            </a:pPr>
            <a:fld id="{477A078E-B294-42E9-B3D4-142119F9931C}" type="slidenum">
              <a:rPr lang="en-GB" smtClean="0"/>
              <a:pPr>
                <a:spcAft>
                  <a:spcPts val="600"/>
                </a:spcAft>
              </a:pPr>
              <a:t>31</a:t>
            </a:fld>
            <a:endParaRPr lang="en-GB"/>
          </a:p>
        </p:txBody>
      </p:sp>
      <p:graphicFrame>
        <p:nvGraphicFramePr>
          <p:cNvPr id="5" name="Text Placeholder 2">
            <a:extLst>
              <a:ext uri="{FF2B5EF4-FFF2-40B4-BE49-F238E27FC236}">
                <a16:creationId xmlns:a16="http://schemas.microsoft.com/office/drawing/2014/main" id="{1B806E17-B4A5-B894-396D-52814F5F6DA8}"/>
              </a:ext>
            </a:extLst>
          </p:cNvPr>
          <p:cNvGraphicFramePr/>
          <p:nvPr>
            <p:extLst>
              <p:ext uri="{D42A27DB-BD31-4B8C-83A1-F6EECF244321}">
                <p14:modId xmlns:p14="http://schemas.microsoft.com/office/powerpoint/2010/main" val="2138844402"/>
              </p:ext>
            </p:extLst>
          </p:nvPr>
        </p:nvGraphicFramePr>
        <p:xfrm>
          <a:off x="372210" y="1175414"/>
          <a:ext cx="11435615" cy="530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0518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60084C-B7AA-4CB6-979E-28816CEBA0F7}"/>
              </a:ext>
            </a:extLst>
          </p:cNvPr>
          <p:cNvSpPr>
            <a:spLocks noGrp="1"/>
          </p:cNvSpPr>
          <p:nvPr>
            <p:ph type="body" sz="quarter" idx="10"/>
          </p:nvPr>
        </p:nvSpPr>
        <p:spPr/>
        <p:txBody>
          <a:bodyPr/>
          <a:lstStyle/>
          <a:p>
            <a:r>
              <a:rPr lang="en-GB" dirty="0"/>
              <a:t>Definition of done (DOD)</a:t>
            </a:r>
          </a:p>
        </p:txBody>
      </p:sp>
      <p:sp>
        <p:nvSpPr>
          <p:cNvPr id="5" name="TextBox 4">
            <a:extLst>
              <a:ext uri="{FF2B5EF4-FFF2-40B4-BE49-F238E27FC236}">
                <a16:creationId xmlns:a16="http://schemas.microsoft.com/office/drawing/2014/main" id="{5DFEF864-EDD9-4518-9FF9-03457BD04225}"/>
              </a:ext>
            </a:extLst>
          </p:cNvPr>
          <p:cNvSpPr txBox="1"/>
          <p:nvPr/>
        </p:nvSpPr>
        <p:spPr>
          <a:xfrm>
            <a:off x="5741158" y="3704181"/>
            <a:ext cx="5026925" cy="1338572"/>
          </a:xfrm>
          <a:prstGeom prst="rect">
            <a:avLst/>
          </a:prstGeom>
          <a:noFill/>
        </p:spPr>
        <p:txBody>
          <a:bodyPr wrap="square">
            <a:spAutoFit/>
          </a:bodyPr>
          <a:lstStyle/>
          <a:p>
            <a:pPr marL="342900" lvl="0" indent="-342900">
              <a:lnSpc>
                <a:spcPct val="115000"/>
              </a:lnSpc>
              <a:spcAft>
                <a:spcPts val="800"/>
              </a:spcAft>
              <a:buClr>
                <a:srgbClr val="212529"/>
              </a:buClr>
              <a:buSzPts val="1200"/>
              <a:buFont typeface="Arial" panose="020B0604020202020204" pitchFamily="34" charset="0"/>
              <a:buChar char="●"/>
            </a:pPr>
            <a:r>
              <a:rPr lang="en-GB" sz="2000" u="none" strike="noStrike" dirty="0">
                <a:solidFill>
                  <a:srgbClr val="212529"/>
                </a:solidFill>
                <a:effectLst/>
                <a:ea typeface="Montserrat" panose="00000500000000000000" pitchFamily="2" charset="0"/>
                <a:cs typeface="Montserrat" panose="00000500000000000000" pitchFamily="2" charset="0"/>
              </a:rPr>
              <a:t>Unit testing written and passed</a:t>
            </a:r>
            <a:endParaRPr lang="en-GB" sz="2000" u="none" strike="noStrike" dirty="0">
              <a:solidFill>
                <a:srgbClr val="2E2D2C"/>
              </a:solidFill>
              <a:effectLst/>
              <a:ea typeface="Montserrat" panose="00000500000000000000" pitchFamily="2" charset="0"/>
              <a:cs typeface="Montserrat" panose="00000500000000000000" pitchFamily="2" charset="0"/>
            </a:endParaRPr>
          </a:p>
          <a:p>
            <a:pPr marL="342900" lvl="0" indent="-342900">
              <a:lnSpc>
                <a:spcPct val="115000"/>
              </a:lnSpc>
              <a:spcAft>
                <a:spcPts val="800"/>
              </a:spcAft>
              <a:buClr>
                <a:srgbClr val="212529"/>
              </a:buClr>
              <a:buSzPts val="1200"/>
              <a:buFont typeface="Arial" panose="020B0604020202020204" pitchFamily="34" charset="0"/>
              <a:buChar char="●"/>
            </a:pPr>
            <a:r>
              <a:rPr lang="en-GB" sz="2000" u="none" strike="noStrike" dirty="0">
                <a:solidFill>
                  <a:srgbClr val="212529"/>
                </a:solidFill>
                <a:effectLst/>
                <a:ea typeface="Montserrat" panose="00000500000000000000" pitchFamily="2" charset="0"/>
                <a:cs typeface="Montserrat" panose="00000500000000000000" pitchFamily="2" charset="0"/>
              </a:rPr>
              <a:t>Documentation updated</a:t>
            </a:r>
            <a:endParaRPr lang="en-GB" sz="2000" u="none" strike="noStrike" dirty="0">
              <a:solidFill>
                <a:srgbClr val="2E2D2C"/>
              </a:solidFill>
              <a:effectLst/>
              <a:ea typeface="Montserrat" panose="00000500000000000000" pitchFamily="2" charset="0"/>
              <a:cs typeface="Montserrat" panose="00000500000000000000" pitchFamily="2" charset="0"/>
            </a:endParaRPr>
          </a:p>
          <a:p>
            <a:pPr marL="342900" lvl="0" indent="-342900">
              <a:lnSpc>
                <a:spcPct val="115000"/>
              </a:lnSpc>
              <a:spcAft>
                <a:spcPts val="800"/>
              </a:spcAft>
              <a:buClr>
                <a:srgbClr val="212529"/>
              </a:buClr>
              <a:buSzPts val="1200"/>
              <a:buFont typeface="Arial" panose="020B0604020202020204" pitchFamily="34" charset="0"/>
              <a:buChar char="●"/>
            </a:pPr>
            <a:r>
              <a:rPr lang="en-GB" sz="2000" u="none" strike="noStrike" dirty="0">
                <a:solidFill>
                  <a:srgbClr val="212529"/>
                </a:solidFill>
                <a:effectLst/>
                <a:ea typeface="Montserrat" panose="00000500000000000000" pitchFamily="2" charset="0"/>
                <a:cs typeface="Montserrat" panose="00000500000000000000" pitchFamily="2" charset="0"/>
              </a:rPr>
              <a:t>Peer code review completed</a:t>
            </a:r>
            <a:endParaRPr lang="en-GB" sz="2000" u="none" strike="noStrike" dirty="0">
              <a:solidFill>
                <a:srgbClr val="2E2D2C"/>
              </a:solidFill>
              <a:effectLst/>
              <a:ea typeface="Montserrat" panose="00000500000000000000" pitchFamily="2" charset="0"/>
              <a:cs typeface="Montserrat" panose="00000500000000000000" pitchFamily="2" charset="0"/>
            </a:endParaRPr>
          </a:p>
        </p:txBody>
      </p:sp>
      <p:graphicFrame>
        <p:nvGraphicFramePr>
          <p:cNvPr id="7" name="Text Placeholder 2">
            <a:extLst>
              <a:ext uri="{FF2B5EF4-FFF2-40B4-BE49-F238E27FC236}">
                <a16:creationId xmlns:a16="http://schemas.microsoft.com/office/drawing/2014/main" id="{7B426718-BB55-BEDA-5BB8-49EB0C4770A6}"/>
              </a:ext>
            </a:extLst>
          </p:cNvPr>
          <p:cNvGraphicFramePr/>
          <p:nvPr/>
        </p:nvGraphicFramePr>
        <p:xfrm>
          <a:off x="5037137" y="761410"/>
          <a:ext cx="6770688" cy="27519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019589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052978-EDBF-498F-B3A7-C14E8FF09334}"/>
              </a:ext>
            </a:extLst>
          </p:cNvPr>
          <p:cNvSpPr>
            <a:spLocks noGrp="1"/>
          </p:cNvSpPr>
          <p:nvPr>
            <p:ph type="body" sz="quarter" idx="10"/>
          </p:nvPr>
        </p:nvSpPr>
        <p:spPr/>
        <p:txBody>
          <a:bodyPr/>
          <a:lstStyle/>
          <a:p>
            <a:r>
              <a:rPr lang="en-GB" dirty="0"/>
              <a:t>Sprint backlog</a:t>
            </a:r>
          </a:p>
        </p:txBody>
      </p:sp>
      <p:graphicFrame>
        <p:nvGraphicFramePr>
          <p:cNvPr id="6" name="Text Placeholder 2">
            <a:extLst>
              <a:ext uri="{FF2B5EF4-FFF2-40B4-BE49-F238E27FC236}">
                <a16:creationId xmlns:a16="http://schemas.microsoft.com/office/drawing/2014/main" id="{97C13167-87D8-A189-A0A2-C8517EA1AC32}"/>
              </a:ext>
            </a:extLst>
          </p:cNvPr>
          <p:cNvGraphicFramePr/>
          <p:nvPr>
            <p:extLst>
              <p:ext uri="{D42A27DB-BD31-4B8C-83A1-F6EECF244321}">
                <p14:modId xmlns:p14="http://schemas.microsoft.com/office/powerpoint/2010/main" val="2690971835"/>
              </p:ext>
            </p:extLst>
          </p:nvPr>
        </p:nvGraphicFramePr>
        <p:xfrm>
          <a:off x="4752001" y="681394"/>
          <a:ext cx="6920046" cy="25239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Graphical user interface, application&#10;&#10;Description automatically generated">
            <a:extLst>
              <a:ext uri="{FF2B5EF4-FFF2-40B4-BE49-F238E27FC236}">
                <a16:creationId xmlns:a16="http://schemas.microsoft.com/office/drawing/2014/main" id="{585BD4E4-A763-F69D-76F3-8361C92D48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29345" y="3652685"/>
            <a:ext cx="4455699" cy="24967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189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19456A-9A1F-4641-90A3-2FA22CB190DB}"/>
              </a:ext>
            </a:extLst>
          </p:cNvPr>
          <p:cNvSpPr>
            <a:spLocks noGrp="1"/>
          </p:cNvSpPr>
          <p:nvPr>
            <p:ph type="body" sz="quarter" idx="10"/>
          </p:nvPr>
        </p:nvSpPr>
        <p:spPr/>
        <p:txBody>
          <a:bodyPr/>
          <a:lstStyle/>
          <a:p>
            <a:r>
              <a:rPr lang="en-GB" dirty="0"/>
              <a:t>What is a sprint?</a:t>
            </a:r>
          </a:p>
        </p:txBody>
      </p:sp>
      <p:graphicFrame>
        <p:nvGraphicFramePr>
          <p:cNvPr id="4" name="Text Placeholder 2">
            <a:extLst>
              <a:ext uri="{FF2B5EF4-FFF2-40B4-BE49-F238E27FC236}">
                <a16:creationId xmlns:a16="http://schemas.microsoft.com/office/drawing/2014/main" id="{109977CF-9656-852C-7091-57A3EB0960D6}"/>
              </a:ext>
            </a:extLst>
          </p:cNvPr>
          <p:cNvGraphicFramePr/>
          <p:nvPr>
            <p:extLst>
              <p:ext uri="{D42A27DB-BD31-4B8C-83A1-F6EECF244321}">
                <p14:modId xmlns:p14="http://schemas.microsoft.com/office/powerpoint/2010/main" val="2079085213"/>
              </p:ext>
            </p:extLst>
          </p:nvPr>
        </p:nvGraphicFramePr>
        <p:xfrm>
          <a:off x="5534677" y="3499122"/>
          <a:ext cx="4205652" cy="3748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Text Placeholder 2">
            <a:extLst>
              <a:ext uri="{FF2B5EF4-FFF2-40B4-BE49-F238E27FC236}">
                <a16:creationId xmlns:a16="http://schemas.microsoft.com/office/drawing/2014/main" id="{EF0066C9-1AAC-8052-F97A-92D57098B378}"/>
              </a:ext>
            </a:extLst>
          </p:cNvPr>
          <p:cNvGraphicFramePr/>
          <p:nvPr>
            <p:extLst>
              <p:ext uri="{D42A27DB-BD31-4B8C-83A1-F6EECF244321}">
                <p14:modId xmlns:p14="http://schemas.microsoft.com/office/powerpoint/2010/main" val="1179117725"/>
              </p:ext>
            </p:extLst>
          </p:nvPr>
        </p:nvGraphicFramePr>
        <p:xfrm>
          <a:off x="4394579" y="177231"/>
          <a:ext cx="6999391" cy="369669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descr="Diagram&#10;&#10;Description automatically generated">
            <a:extLst>
              <a:ext uri="{FF2B5EF4-FFF2-40B4-BE49-F238E27FC236}">
                <a16:creationId xmlns:a16="http://schemas.microsoft.com/office/drawing/2014/main" id="{C196AD6B-DCF2-4B12-98D0-8CBCDF506A8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265737" y="3940621"/>
            <a:ext cx="5150050" cy="2581200"/>
          </a:xfrm>
          <a:prstGeom prst="rect">
            <a:avLst/>
          </a:prstGeom>
        </p:spPr>
      </p:pic>
    </p:spTree>
    <p:extLst>
      <p:ext uri="{BB962C8B-B14F-4D97-AF65-F5344CB8AC3E}">
        <p14:creationId xmlns:p14="http://schemas.microsoft.com/office/powerpoint/2010/main" val="2086028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0606B-8E33-8423-C817-98CCDE212F4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5F0D743-9D57-D965-FFBD-66252EBAE9B4}"/>
              </a:ext>
            </a:extLst>
          </p:cNvPr>
          <p:cNvSpPr>
            <a:spLocks noGrp="1"/>
          </p:cNvSpPr>
          <p:nvPr>
            <p:ph type="body" sz="quarter" idx="10"/>
          </p:nvPr>
        </p:nvSpPr>
        <p:spPr/>
        <p:txBody>
          <a:bodyPr/>
          <a:lstStyle/>
          <a:p>
            <a:r>
              <a:rPr lang="en-GB" dirty="0"/>
              <a:t>Roles</a:t>
            </a:r>
          </a:p>
        </p:txBody>
      </p:sp>
      <p:graphicFrame>
        <p:nvGraphicFramePr>
          <p:cNvPr id="5" name="Text Placeholder 2">
            <a:extLst>
              <a:ext uri="{FF2B5EF4-FFF2-40B4-BE49-F238E27FC236}">
                <a16:creationId xmlns:a16="http://schemas.microsoft.com/office/drawing/2014/main" id="{474AD4D5-9327-5FF4-8E60-AE1B48B20AD8}"/>
              </a:ext>
            </a:extLst>
          </p:cNvPr>
          <p:cNvGraphicFramePr/>
          <p:nvPr/>
        </p:nvGraphicFramePr>
        <p:xfrm>
          <a:off x="5064808" y="2003601"/>
          <a:ext cx="4775200" cy="38885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C319CD4-39B3-EA70-EA9B-A657510D1775}"/>
              </a:ext>
            </a:extLst>
          </p:cNvPr>
          <p:cNvSpPr txBox="1"/>
          <p:nvPr/>
        </p:nvSpPr>
        <p:spPr>
          <a:xfrm>
            <a:off x="4505512" y="1084557"/>
            <a:ext cx="6377708" cy="400110"/>
          </a:xfrm>
          <a:prstGeom prst="rect">
            <a:avLst/>
          </a:prstGeom>
          <a:noFill/>
        </p:spPr>
        <p:txBody>
          <a:bodyPr wrap="square">
            <a:spAutoFit/>
          </a:bodyPr>
          <a:lstStyle/>
          <a:p>
            <a:r>
              <a:rPr lang="en-GB" sz="2000" dirty="0"/>
              <a:t>Roles which people take in an Agile Project </a:t>
            </a:r>
          </a:p>
        </p:txBody>
      </p:sp>
      <p:pic>
        <p:nvPicPr>
          <p:cNvPr id="8" name="Graphic 7" descr="Presentation with checklist with solid fill">
            <a:extLst>
              <a:ext uri="{FF2B5EF4-FFF2-40B4-BE49-F238E27FC236}">
                <a16:creationId xmlns:a16="http://schemas.microsoft.com/office/drawing/2014/main" id="{8CBF0AE0-13D5-5E74-12EF-8AB87A2D8C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45815" y="1438500"/>
            <a:ext cx="1369572" cy="1369572"/>
          </a:xfrm>
          <a:prstGeom prst="rect">
            <a:avLst/>
          </a:prstGeom>
        </p:spPr>
      </p:pic>
    </p:spTree>
    <p:extLst>
      <p:ext uri="{BB962C8B-B14F-4D97-AF65-F5344CB8AC3E}">
        <p14:creationId xmlns:p14="http://schemas.microsoft.com/office/powerpoint/2010/main" val="2351149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4ABFD-21B9-8829-956F-11B7ECA3413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B5DE631-7131-3FBD-F34C-1C02CEB229AA}"/>
              </a:ext>
            </a:extLst>
          </p:cNvPr>
          <p:cNvSpPr>
            <a:spLocks noGrp="1"/>
          </p:cNvSpPr>
          <p:nvPr>
            <p:ph type="body" sz="quarter" idx="10"/>
          </p:nvPr>
        </p:nvSpPr>
        <p:spPr/>
        <p:txBody>
          <a:bodyPr/>
          <a:lstStyle/>
          <a:p>
            <a:r>
              <a:rPr lang="en-GB" dirty="0"/>
              <a:t>The stakeholder</a:t>
            </a:r>
          </a:p>
        </p:txBody>
      </p:sp>
      <p:pic>
        <p:nvPicPr>
          <p:cNvPr id="5" name="Picture 4" descr="Diagram&#10;&#10;Description automatically generated">
            <a:extLst>
              <a:ext uri="{FF2B5EF4-FFF2-40B4-BE49-F238E27FC236}">
                <a16:creationId xmlns:a16="http://schemas.microsoft.com/office/drawing/2014/main" id="{B9AF77DD-63A1-2FC6-C7DA-6889FC2F15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130344" y="3990687"/>
            <a:ext cx="4158821" cy="2556452"/>
          </a:xfrm>
          <a:prstGeom prst="rect">
            <a:avLst/>
          </a:prstGeom>
        </p:spPr>
      </p:pic>
      <p:graphicFrame>
        <p:nvGraphicFramePr>
          <p:cNvPr id="10" name="Text Placeholder 2">
            <a:extLst>
              <a:ext uri="{FF2B5EF4-FFF2-40B4-BE49-F238E27FC236}">
                <a16:creationId xmlns:a16="http://schemas.microsoft.com/office/drawing/2014/main" id="{ADD9FDED-5114-24A8-B1F8-5B0A1AB5FF8A}"/>
              </a:ext>
            </a:extLst>
          </p:cNvPr>
          <p:cNvGraphicFramePr/>
          <p:nvPr/>
        </p:nvGraphicFramePr>
        <p:xfrm>
          <a:off x="4446585" y="409303"/>
          <a:ext cx="7526340" cy="301017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8584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CDFEC-584A-5700-78F4-9CDD91CAB09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78CBE67-2106-503F-A335-A1C0833F1E7C}"/>
              </a:ext>
            </a:extLst>
          </p:cNvPr>
          <p:cNvSpPr>
            <a:spLocks noGrp="1"/>
          </p:cNvSpPr>
          <p:nvPr>
            <p:ph type="body" sz="quarter" idx="10"/>
          </p:nvPr>
        </p:nvSpPr>
        <p:spPr/>
        <p:txBody>
          <a:bodyPr/>
          <a:lstStyle/>
          <a:p>
            <a:r>
              <a:rPr lang="en-GB" dirty="0"/>
              <a:t>Product Owner</a:t>
            </a:r>
          </a:p>
        </p:txBody>
      </p:sp>
      <p:graphicFrame>
        <p:nvGraphicFramePr>
          <p:cNvPr id="5" name="Text Placeholder 2">
            <a:extLst>
              <a:ext uri="{FF2B5EF4-FFF2-40B4-BE49-F238E27FC236}">
                <a16:creationId xmlns:a16="http://schemas.microsoft.com/office/drawing/2014/main" id="{C2ADF920-028E-BD41-7E0B-8F73A913B626}"/>
              </a:ext>
            </a:extLst>
          </p:cNvPr>
          <p:cNvGraphicFramePr/>
          <p:nvPr/>
        </p:nvGraphicFramePr>
        <p:xfrm>
          <a:off x="4608512" y="511786"/>
          <a:ext cx="737393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9377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B3490-7430-EE86-06D3-CAF79406426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FCECD53-31CE-7584-B2CB-411BDBBDEF58}"/>
              </a:ext>
            </a:extLst>
          </p:cNvPr>
          <p:cNvSpPr>
            <a:spLocks noGrp="1"/>
          </p:cNvSpPr>
          <p:nvPr>
            <p:ph type="body" sz="quarter" idx="10"/>
          </p:nvPr>
        </p:nvSpPr>
        <p:spPr/>
        <p:txBody>
          <a:bodyPr/>
          <a:lstStyle/>
          <a:p>
            <a:r>
              <a:rPr lang="en-GB" dirty="0"/>
              <a:t>Project Manager</a:t>
            </a:r>
          </a:p>
        </p:txBody>
      </p:sp>
      <p:graphicFrame>
        <p:nvGraphicFramePr>
          <p:cNvPr id="7" name="Text Placeholder 2">
            <a:extLst>
              <a:ext uri="{FF2B5EF4-FFF2-40B4-BE49-F238E27FC236}">
                <a16:creationId xmlns:a16="http://schemas.microsoft.com/office/drawing/2014/main" id="{640215C6-FD00-07B3-40B8-63654BFFBBB2}"/>
              </a:ext>
            </a:extLst>
          </p:cNvPr>
          <p:cNvGraphicFramePr/>
          <p:nvPr>
            <p:extLst>
              <p:ext uri="{D42A27DB-BD31-4B8C-83A1-F6EECF244321}">
                <p14:modId xmlns:p14="http://schemas.microsoft.com/office/powerpoint/2010/main" val="4123790839"/>
              </p:ext>
            </p:extLst>
          </p:nvPr>
        </p:nvGraphicFramePr>
        <p:xfrm>
          <a:off x="4538053" y="768961"/>
          <a:ext cx="675859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Businessman thinking">
            <a:extLst>
              <a:ext uri="{FF2B5EF4-FFF2-40B4-BE49-F238E27FC236}">
                <a16:creationId xmlns:a16="http://schemas.microsoft.com/office/drawing/2014/main" id="{83DC8416-CBC9-66CB-DAFA-6F220DDD5AB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70551" y="3674818"/>
            <a:ext cx="843940" cy="2519898"/>
          </a:xfrm>
          <a:prstGeom prst="rect">
            <a:avLst/>
          </a:prstGeom>
        </p:spPr>
      </p:pic>
    </p:spTree>
    <p:extLst>
      <p:ext uri="{BB962C8B-B14F-4D97-AF65-F5344CB8AC3E}">
        <p14:creationId xmlns:p14="http://schemas.microsoft.com/office/powerpoint/2010/main" val="3880887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24725-6A23-026B-6648-AC19F3AA54C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E60CC121-6E1F-20ED-0ADA-173D8613B43B}"/>
              </a:ext>
            </a:extLst>
          </p:cNvPr>
          <p:cNvSpPr>
            <a:spLocks noGrp="1"/>
          </p:cNvSpPr>
          <p:nvPr>
            <p:ph type="body" sz="quarter" idx="10"/>
          </p:nvPr>
        </p:nvSpPr>
        <p:spPr/>
        <p:txBody>
          <a:bodyPr/>
          <a:lstStyle/>
          <a:p>
            <a:r>
              <a:rPr lang="en-GB" dirty="0"/>
              <a:t>Business Analyst (BA)</a:t>
            </a:r>
          </a:p>
        </p:txBody>
      </p:sp>
      <p:graphicFrame>
        <p:nvGraphicFramePr>
          <p:cNvPr id="5" name="Text Placeholder 2">
            <a:extLst>
              <a:ext uri="{FF2B5EF4-FFF2-40B4-BE49-F238E27FC236}">
                <a16:creationId xmlns:a16="http://schemas.microsoft.com/office/drawing/2014/main" id="{5452C905-490D-686A-C557-37251D395F73}"/>
              </a:ext>
            </a:extLst>
          </p:cNvPr>
          <p:cNvGraphicFramePr/>
          <p:nvPr/>
        </p:nvGraphicFramePr>
        <p:xfrm>
          <a:off x="4637087" y="378436"/>
          <a:ext cx="7170128" cy="4344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descr="A person working on his computer&#10;&#10;Description automatically generated with low confidence">
            <a:extLst>
              <a:ext uri="{FF2B5EF4-FFF2-40B4-BE49-F238E27FC236}">
                <a16:creationId xmlns:a16="http://schemas.microsoft.com/office/drawing/2014/main" id="{14259CBF-4E74-C069-278D-29DADD544BBD}"/>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101733" y="4343923"/>
            <a:ext cx="3305175" cy="1859161"/>
          </a:xfrm>
          <a:prstGeom prst="rect">
            <a:avLst/>
          </a:prstGeom>
          <a:ln>
            <a:noFill/>
          </a:ln>
          <a:effectLst>
            <a:softEdge rad="112500"/>
          </a:effectLst>
        </p:spPr>
      </p:pic>
    </p:spTree>
    <p:extLst>
      <p:ext uri="{BB962C8B-B14F-4D97-AF65-F5344CB8AC3E}">
        <p14:creationId xmlns:p14="http://schemas.microsoft.com/office/powerpoint/2010/main" val="3726491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97F83-A517-6841-93E1-FE1C76280544}"/>
              </a:ext>
            </a:extLst>
          </p:cNvPr>
          <p:cNvSpPr>
            <a:spLocks noGrp="1"/>
          </p:cNvSpPr>
          <p:nvPr>
            <p:ph type="body" sz="quarter" idx="12"/>
          </p:nvPr>
        </p:nvSpPr>
        <p:spPr/>
        <p:txBody>
          <a:bodyPr/>
          <a:lstStyle/>
          <a:p>
            <a:r>
              <a:rPr lang="en-GB" dirty="0"/>
              <a:t>Context</a:t>
            </a:r>
            <a:endParaRPr lang="en-US" dirty="0"/>
          </a:p>
        </p:txBody>
      </p:sp>
      <p:sp>
        <p:nvSpPr>
          <p:cNvPr id="3" name="Text Placeholder 2">
            <a:extLst>
              <a:ext uri="{FF2B5EF4-FFF2-40B4-BE49-F238E27FC236}">
                <a16:creationId xmlns:a16="http://schemas.microsoft.com/office/drawing/2014/main" id="{368E80D3-BA1C-EF40-91ED-6B3A187F3C75}"/>
              </a:ext>
            </a:extLst>
          </p:cNvPr>
          <p:cNvSpPr>
            <a:spLocks noGrp="1"/>
          </p:cNvSpPr>
          <p:nvPr>
            <p:ph type="body" sz="quarter" idx="11"/>
          </p:nvPr>
        </p:nvSpPr>
        <p:spPr>
          <a:xfrm>
            <a:off x="518750" y="4228150"/>
            <a:ext cx="11030962" cy="352575"/>
          </a:xfrm>
        </p:spPr>
        <p:style>
          <a:lnRef idx="0">
            <a:schemeClr val="accent3"/>
          </a:lnRef>
          <a:fillRef idx="3">
            <a:schemeClr val="accent3"/>
          </a:fillRef>
          <a:effectRef idx="3">
            <a:schemeClr val="accent3"/>
          </a:effectRef>
          <a:fontRef idx="minor">
            <a:schemeClr val="lt1"/>
          </a:fontRef>
        </p:style>
        <p:txBody>
          <a:bodyPr/>
          <a:lstStyle/>
          <a:p>
            <a:pPr algn="ctr">
              <a:spcAft>
                <a:spcPts val="600"/>
              </a:spcAft>
            </a:pPr>
            <a:r>
              <a:rPr lang="en-GB" b="1" dirty="0"/>
              <a:t>What must be considered before starting?</a:t>
            </a:r>
          </a:p>
          <a:p>
            <a:pPr>
              <a:spcAft>
                <a:spcPts val="600"/>
              </a:spcAft>
            </a:pPr>
            <a:endParaRPr lang="en-GB" b="1" dirty="0"/>
          </a:p>
          <a:p>
            <a:pPr>
              <a:spcAft>
                <a:spcPts val="600"/>
              </a:spcAft>
            </a:pPr>
            <a:endParaRPr lang="en-GB" dirty="0"/>
          </a:p>
          <a:p>
            <a:pPr>
              <a:spcAft>
                <a:spcPts val="600"/>
              </a:spcAft>
            </a:pPr>
            <a:r>
              <a:rPr lang="en-GB" dirty="0"/>
              <a:t>– 			</a:t>
            </a:r>
          </a:p>
          <a:p>
            <a:endParaRPr lang="en-US" dirty="0"/>
          </a:p>
        </p:txBody>
      </p:sp>
      <p:sp>
        <p:nvSpPr>
          <p:cNvPr id="4" name="Slide Number Placeholder 3">
            <a:extLst>
              <a:ext uri="{FF2B5EF4-FFF2-40B4-BE49-F238E27FC236}">
                <a16:creationId xmlns:a16="http://schemas.microsoft.com/office/drawing/2014/main" id="{73433F9B-61CF-AF4A-B724-4971195942D9}"/>
              </a:ext>
            </a:extLst>
          </p:cNvPr>
          <p:cNvSpPr>
            <a:spLocks noGrp="1"/>
          </p:cNvSpPr>
          <p:nvPr>
            <p:ph type="sldNum" sz="quarter" idx="4"/>
          </p:nvPr>
        </p:nvSpPr>
        <p:spPr/>
        <p:txBody>
          <a:bodyPr/>
          <a:lstStyle/>
          <a:p>
            <a:fld id="{EF892D59-8F09-EF4B-AD6D-DA609442F868}" type="slidenum">
              <a:rPr lang="en-GB" smtClean="0"/>
              <a:pPr/>
              <a:t>4</a:t>
            </a:fld>
            <a:endParaRPr lang="en-GB" dirty="0"/>
          </a:p>
        </p:txBody>
      </p:sp>
      <p:sp>
        <p:nvSpPr>
          <p:cNvPr id="22" name="Text Placeholder 4">
            <a:extLst>
              <a:ext uri="{FF2B5EF4-FFF2-40B4-BE49-F238E27FC236}">
                <a16:creationId xmlns:a16="http://schemas.microsoft.com/office/drawing/2014/main" id="{B464A496-DAD6-A646-A082-1A0163559778}"/>
              </a:ext>
            </a:extLst>
          </p:cNvPr>
          <p:cNvSpPr txBox="1">
            <a:spLocks/>
          </p:cNvSpPr>
          <p:nvPr/>
        </p:nvSpPr>
        <p:spPr>
          <a:xfrm>
            <a:off x="2677834" y="1219066"/>
            <a:ext cx="684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lt1"/>
                </a:solidFill>
                <a:latin typeface="+mn-lt"/>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lt1"/>
                </a:solidFill>
                <a:latin typeface="+mn-lt"/>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lt1"/>
                </a:solidFill>
                <a:latin typeface="+mn-lt"/>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GB" sz="1600" b="1" dirty="0">
                <a:solidFill>
                  <a:schemeClr val="bg1"/>
                </a:solidFill>
                <a:cs typeface="Arial" pitchFamily="34" charset="0"/>
              </a:rPr>
              <a:t>Context</a:t>
            </a:r>
          </a:p>
        </p:txBody>
      </p:sp>
      <p:sp>
        <p:nvSpPr>
          <p:cNvPr id="23" name="Rounded Rectangle 22">
            <a:extLst>
              <a:ext uri="{FF2B5EF4-FFF2-40B4-BE49-F238E27FC236}">
                <a16:creationId xmlns:a16="http://schemas.microsoft.com/office/drawing/2014/main" id="{305C34EE-5F62-4443-AA78-7B01E7F71170}"/>
              </a:ext>
            </a:extLst>
          </p:cNvPr>
          <p:cNvSpPr/>
          <p:nvPr/>
        </p:nvSpPr>
        <p:spPr>
          <a:xfrm>
            <a:off x="2677834"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S/W Lifecycle</a:t>
            </a:r>
          </a:p>
        </p:txBody>
      </p:sp>
      <p:sp>
        <p:nvSpPr>
          <p:cNvPr id="24" name="Text Placeholder 4">
            <a:extLst>
              <a:ext uri="{FF2B5EF4-FFF2-40B4-BE49-F238E27FC236}">
                <a16:creationId xmlns:a16="http://schemas.microsoft.com/office/drawing/2014/main" id="{2F1EA245-A002-BC42-914A-E0CB2B68E01F}"/>
              </a:ext>
            </a:extLst>
          </p:cNvPr>
          <p:cNvSpPr txBox="1">
            <a:spLocks/>
          </p:cNvSpPr>
          <p:nvPr/>
        </p:nvSpPr>
        <p:spPr>
          <a:xfrm>
            <a:off x="2677834" y="3379066"/>
            <a:ext cx="68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60000" indent="-360000" algn="l" defTabSz="914400" rtl="0" eaLnBrk="1" latinLnBrk="0" hangingPunct="1">
              <a:spcBef>
                <a:spcPts val="600"/>
              </a:spcBef>
              <a:buClr>
                <a:schemeClr val="accent1"/>
              </a:buClr>
              <a:buFont typeface="Wingdings" pitchFamily="2" charset="2"/>
              <a:buChar char="§"/>
              <a:defRPr lang="en-US" sz="2000" b="1" kern="1200">
                <a:solidFill>
                  <a:schemeClr val="lt1"/>
                </a:solidFill>
                <a:latin typeface="+mn-lt"/>
                <a:ea typeface="+mn-ea"/>
                <a:cs typeface="+mn-cs"/>
              </a:defRPr>
            </a:lvl1pPr>
            <a:lvl2pPr marL="72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2pPr>
            <a:lvl3pPr marL="108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3pPr>
            <a:lvl4pPr marL="144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4pPr>
            <a:lvl5pPr marL="1800000" indent="-360000" algn="l" defTabSz="914400" rtl="0" eaLnBrk="1" latinLnBrk="0" hangingPunct="1">
              <a:spcBef>
                <a:spcPts val="600"/>
              </a:spcBef>
              <a:buClr>
                <a:schemeClr val="accent1"/>
              </a:buClr>
              <a:buFont typeface="Wingdings" pitchFamily="2" charset="2"/>
              <a:buChar char="§"/>
              <a:defRPr lang="en-GB" sz="2000" b="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a:buNone/>
            </a:pPr>
            <a:r>
              <a:rPr lang="en-GB" sz="1600" dirty="0">
                <a:solidFill>
                  <a:schemeClr val="bg1"/>
                </a:solidFill>
                <a:cs typeface="Arial" pitchFamily="34" charset="0"/>
              </a:rPr>
              <a:t>Techniques</a:t>
            </a:r>
          </a:p>
        </p:txBody>
      </p:sp>
      <p:sp>
        <p:nvSpPr>
          <p:cNvPr id="25" name="Rounded Rectangle 24">
            <a:extLst>
              <a:ext uri="{FF2B5EF4-FFF2-40B4-BE49-F238E27FC236}">
                <a16:creationId xmlns:a16="http://schemas.microsoft.com/office/drawing/2014/main" id="{19C940A7-D48D-8345-8D6F-4BB929BB4228}"/>
              </a:ext>
            </a:extLst>
          </p:cNvPr>
          <p:cNvSpPr/>
          <p:nvPr/>
        </p:nvSpPr>
        <p:spPr>
          <a:xfrm>
            <a:off x="4477834"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Process</a:t>
            </a:r>
          </a:p>
        </p:txBody>
      </p:sp>
      <p:sp>
        <p:nvSpPr>
          <p:cNvPr id="26" name="Rounded Rectangle 25">
            <a:extLst>
              <a:ext uri="{FF2B5EF4-FFF2-40B4-BE49-F238E27FC236}">
                <a16:creationId xmlns:a16="http://schemas.microsoft.com/office/drawing/2014/main" id="{B59BED5B-8C7C-BC45-9CD1-767C05CD1121}"/>
              </a:ext>
            </a:extLst>
          </p:cNvPr>
          <p:cNvSpPr/>
          <p:nvPr/>
        </p:nvSpPr>
        <p:spPr>
          <a:xfrm>
            <a:off x="6277834"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Roles</a:t>
            </a:r>
          </a:p>
        </p:txBody>
      </p:sp>
      <p:sp>
        <p:nvSpPr>
          <p:cNvPr id="27" name="Rounded Rectangle 26">
            <a:extLst>
              <a:ext uri="{FF2B5EF4-FFF2-40B4-BE49-F238E27FC236}">
                <a16:creationId xmlns:a16="http://schemas.microsoft.com/office/drawing/2014/main" id="{3C17234F-241C-DE4C-BCE8-A62609A518CE}"/>
              </a:ext>
            </a:extLst>
          </p:cNvPr>
          <p:cNvSpPr/>
          <p:nvPr/>
        </p:nvSpPr>
        <p:spPr>
          <a:xfrm>
            <a:off x="8077834"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bg1"/>
                </a:solidFill>
                <a:cs typeface="Arial" pitchFamily="34" charset="0"/>
              </a:rPr>
              <a:t>Deliverables</a:t>
            </a:r>
          </a:p>
        </p:txBody>
      </p:sp>
      <p:sp>
        <p:nvSpPr>
          <p:cNvPr id="28" name="Down Arrow 27">
            <a:extLst>
              <a:ext uri="{FF2B5EF4-FFF2-40B4-BE49-F238E27FC236}">
                <a16:creationId xmlns:a16="http://schemas.microsoft.com/office/drawing/2014/main" id="{596086C5-49FD-3946-B811-9D43EC138AB1}"/>
              </a:ext>
            </a:extLst>
          </p:cNvPr>
          <p:cNvSpPr/>
          <p:nvPr/>
        </p:nvSpPr>
        <p:spPr>
          <a:xfrm>
            <a:off x="3217834"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29" name="Down Arrow 28">
            <a:extLst>
              <a:ext uri="{FF2B5EF4-FFF2-40B4-BE49-F238E27FC236}">
                <a16:creationId xmlns:a16="http://schemas.microsoft.com/office/drawing/2014/main" id="{CC2378B9-86AA-0443-B9B3-95D1C1A50608}"/>
              </a:ext>
            </a:extLst>
          </p:cNvPr>
          <p:cNvSpPr/>
          <p:nvPr/>
        </p:nvSpPr>
        <p:spPr>
          <a:xfrm>
            <a:off x="5017834"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0" name="Down Arrow 29">
            <a:extLst>
              <a:ext uri="{FF2B5EF4-FFF2-40B4-BE49-F238E27FC236}">
                <a16:creationId xmlns:a16="http://schemas.microsoft.com/office/drawing/2014/main" id="{41B3D7FC-B43C-D142-9BF2-8091234A2D19}"/>
              </a:ext>
            </a:extLst>
          </p:cNvPr>
          <p:cNvSpPr/>
          <p:nvPr/>
        </p:nvSpPr>
        <p:spPr>
          <a:xfrm>
            <a:off x="6817834"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1" name="Down Arrow 30">
            <a:extLst>
              <a:ext uri="{FF2B5EF4-FFF2-40B4-BE49-F238E27FC236}">
                <a16:creationId xmlns:a16="http://schemas.microsoft.com/office/drawing/2014/main" id="{62C7A6CE-F141-F54E-87DF-FF4D9A9B8EEA}"/>
              </a:ext>
            </a:extLst>
          </p:cNvPr>
          <p:cNvSpPr/>
          <p:nvPr/>
        </p:nvSpPr>
        <p:spPr>
          <a:xfrm>
            <a:off x="8617834"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2" name="Up-Down Arrow 10">
            <a:extLst>
              <a:ext uri="{FF2B5EF4-FFF2-40B4-BE49-F238E27FC236}">
                <a16:creationId xmlns:a16="http://schemas.microsoft.com/office/drawing/2014/main" id="{10739E6A-A187-0640-934A-CA421A7308F3}"/>
              </a:ext>
            </a:extLst>
          </p:cNvPr>
          <p:cNvSpPr/>
          <p:nvPr/>
        </p:nvSpPr>
        <p:spPr>
          <a:xfrm>
            <a:off x="3217834"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3" name="Up-Down Arrow 15">
            <a:extLst>
              <a:ext uri="{FF2B5EF4-FFF2-40B4-BE49-F238E27FC236}">
                <a16:creationId xmlns:a16="http://schemas.microsoft.com/office/drawing/2014/main" id="{5F9B4CF4-8CA7-724B-A143-0E397F7E80DB}"/>
              </a:ext>
            </a:extLst>
          </p:cNvPr>
          <p:cNvSpPr/>
          <p:nvPr/>
        </p:nvSpPr>
        <p:spPr>
          <a:xfrm>
            <a:off x="5017834"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4" name="Up-Down Arrow 16">
            <a:extLst>
              <a:ext uri="{FF2B5EF4-FFF2-40B4-BE49-F238E27FC236}">
                <a16:creationId xmlns:a16="http://schemas.microsoft.com/office/drawing/2014/main" id="{605A58B0-7C11-2844-883A-9721637E4552}"/>
              </a:ext>
            </a:extLst>
          </p:cNvPr>
          <p:cNvSpPr/>
          <p:nvPr/>
        </p:nvSpPr>
        <p:spPr>
          <a:xfrm>
            <a:off x="6809014"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5" name="Up-Down Arrow 17">
            <a:extLst>
              <a:ext uri="{FF2B5EF4-FFF2-40B4-BE49-F238E27FC236}">
                <a16:creationId xmlns:a16="http://schemas.microsoft.com/office/drawing/2014/main" id="{DCB65452-7EE6-D14C-8043-7B54E819EEF8}"/>
              </a:ext>
            </a:extLst>
          </p:cNvPr>
          <p:cNvSpPr/>
          <p:nvPr/>
        </p:nvSpPr>
        <p:spPr>
          <a:xfrm>
            <a:off x="8617834"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6" name="Plus 35">
            <a:extLst>
              <a:ext uri="{FF2B5EF4-FFF2-40B4-BE49-F238E27FC236}">
                <a16:creationId xmlns:a16="http://schemas.microsoft.com/office/drawing/2014/main" id="{81699247-B512-3A4A-AB7D-18D0C5228132}"/>
              </a:ext>
            </a:extLst>
          </p:cNvPr>
          <p:cNvSpPr/>
          <p:nvPr/>
        </p:nvSpPr>
        <p:spPr>
          <a:xfrm>
            <a:off x="4189834"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7" name="Plus 36">
            <a:extLst>
              <a:ext uri="{FF2B5EF4-FFF2-40B4-BE49-F238E27FC236}">
                <a16:creationId xmlns:a16="http://schemas.microsoft.com/office/drawing/2014/main" id="{A6A93D8D-7481-7143-9343-EFC2CCAA5499}"/>
              </a:ext>
            </a:extLst>
          </p:cNvPr>
          <p:cNvSpPr/>
          <p:nvPr/>
        </p:nvSpPr>
        <p:spPr>
          <a:xfrm>
            <a:off x="5989834" y="2461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8" name="Plus 37">
            <a:extLst>
              <a:ext uri="{FF2B5EF4-FFF2-40B4-BE49-F238E27FC236}">
                <a16:creationId xmlns:a16="http://schemas.microsoft.com/office/drawing/2014/main" id="{92FC3280-B944-C34F-A87C-3B7E32D097CB}"/>
              </a:ext>
            </a:extLst>
          </p:cNvPr>
          <p:cNvSpPr/>
          <p:nvPr/>
        </p:nvSpPr>
        <p:spPr>
          <a:xfrm>
            <a:off x="7789834"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graphicFrame>
        <p:nvGraphicFramePr>
          <p:cNvPr id="5" name="Table 4">
            <a:extLst>
              <a:ext uri="{FF2B5EF4-FFF2-40B4-BE49-F238E27FC236}">
                <a16:creationId xmlns:a16="http://schemas.microsoft.com/office/drawing/2014/main" id="{84061A21-E417-9EBD-93FB-BFE66F217F6B}"/>
              </a:ext>
            </a:extLst>
          </p:cNvPr>
          <p:cNvGraphicFramePr>
            <a:graphicFrameLocks noGrp="1"/>
          </p:cNvGraphicFramePr>
          <p:nvPr>
            <p:extLst>
              <p:ext uri="{D42A27DB-BD31-4B8C-83A1-F6EECF244321}">
                <p14:modId xmlns:p14="http://schemas.microsoft.com/office/powerpoint/2010/main" val="3991082853"/>
              </p:ext>
            </p:extLst>
          </p:nvPr>
        </p:nvGraphicFramePr>
        <p:xfrm>
          <a:off x="2032000" y="719666"/>
          <a:ext cx="8128000" cy="1112520"/>
        </p:xfrm>
        <a:graphic>
          <a:graphicData uri="http://schemas.openxmlformats.org/drawingml/2006/table">
            <a:tbl>
              <a:tblPr firstRow="1" bandRow="1">
                <a:tableStyleId>{2D5ABB26-0587-4C30-8999-92F81FD0307C}</a:tableStyleId>
              </a:tblPr>
              <a:tblGrid>
                <a:gridCol w="4064000">
                  <a:extLst>
                    <a:ext uri="{9D8B030D-6E8A-4147-A177-3AD203B41FA5}">
                      <a16:colId xmlns:a16="http://schemas.microsoft.com/office/drawing/2014/main" val="2604978826"/>
                    </a:ext>
                  </a:extLst>
                </a:gridCol>
                <a:gridCol w="4064000">
                  <a:extLst>
                    <a:ext uri="{9D8B030D-6E8A-4147-A177-3AD203B41FA5}">
                      <a16:colId xmlns:a16="http://schemas.microsoft.com/office/drawing/2014/main" val="1171099256"/>
                    </a:ext>
                  </a:extLst>
                </a:gridCol>
              </a:tblGrid>
              <a:tr h="370840">
                <a:tc>
                  <a:txBody>
                    <a:bodyPr/>
                    <a:lstStyle/>
                    <a:p>
                      <a:endParaRPr lang="en-GB" dirty="0"/>
                    </a:p>
                  </a:txBody>
                  <a:tcPr/>
                </a:tc>
                <a:tc>
                  <a:txBody>
                    <a:bodyPr/>
                    <a:lstStyle/>
                    <a:p>
                      <a:endParaRPr lang="en-GB"/>
                    </a:p>
                  </a:txBody>
                  <a:tcPr/>
                </a:tc>
                <a:extLst>
                  <a:ext uri="{0D108BD9-81ED-4DB2-BD59-A6C34878D82A}">
                    <a16:rowId xmlns:a16="http://schemas.microsoft.com/office/drawing/2014/main" val="1230066256"/>
                  </a:ext>
                </a:extLst>
              </a:tr>
              <a:tr h="370840">
                <a:tc>
                  <a:txBody>
                    <a:bodyPr/>
                    <a:lstStyle/>
                    <a:p>
                      <a:endParaRPr lang="en-GB"/>
                    </a:p>
                  </a:txBody>
                  <a:tcPr/>
                </a:tc>
                <a:tc>
                  <a:txBody>
                    <a:bodyPr/>
                    <a:lstStyle/>
                    <a:p>
                      <a:endParaRPr lang="en-GB"/>
                    </a:p>
                  </a:txBody>
                  <a:tcPr/>
                </a:tc>
                <a:extLst>
                  <a:ext uri="{0D108BD9-81ED-4DB2-BD59-A6C34878D82A}">
                    <a16:rowId xmlns:a16="http://schemas.microsoft.com/office/drawing/2014/main" val="814919669"/>
                  </a:ext>
                </a:extLst>
              </a:tr>
              <a:tr h="370840">
                <a:tc>
                  <a:txBody>
                    <a:bodyPr/>
                    <a:lstStyle/>
                    <a:p>
                      <a:endParaRPr lang="en-GB"/>
                    </a:p>
                  </a:txBody>
                  <a:tcPr/>
                </a:tc>
                <a:tc>
                  <a:txBody>
                    <a:bodyPr/>
                    <a:lstStyle/>
                    <a:p>
                      <a:endParaRPr lang="en-GB" dirty="0"/>
                    </a:p>
                  </a:txBody>
                  <a:tcPr/>
                </a:tc>
                <a:extLst>
                  <a:ext uri="{0D108BD9-81ED-4DB2-BD59-A6C34878D82A}">
                    <a16:rowId xmlns:a16="http://schemas.microsoft.com/office/drawing/2014/main" val="626454347"/>
                  </a:ext>
                </a:extLst>
              </a:tr>
            </a:tbl>
          </a:graphicData>
        </a:graphic>
      </p:graphicFrame>
      <p:graphicFrame>
        <p:nvGraphicFramePr>
          <p:cNvPr id="6" name="Table 5">
            <a:extLst>
              <a:ext uri="{FF2B5EF4-FFF2-40B4-BE49-F238E27FC236}">
                <a16:creationId xmlns:a16="http://schemas.microsoft.com/office/drawing/2014/main" id="{41C473AD-05B6-0B16-B449-212BD8A8585B}"/>
              </a:ext>
            </a:extLst>
          </p:cNvPr>
          <p:cNvGraphicFramePr>
            <a:graphicFrameLocks noGrp="1"/>
          </p:cNvGraphicFramePr>
          <p:nvPr>
            <p:extLst>
              <p:ext uri="{D42A27DB-BD31-4B8C-83A1-F6EECF244321}">
                <p14:modId xmlns:p14="http://schemas.microsoft.com/office/powerpoint/2010/main" val="3560248695"/>
              </p:ext>
            </p:extLst>
          </p:nvPr>
        </p:nvGraphicFramePr>
        <p:xfrm>
          <a:off x="512763" y="4606828"/>
          <a:ext cx="11104184" cy="1854200"/>
        </p:xfrm>
        <a:graphic>
          <a:graphicData uri="http://schemas.openxmlformats.org/drawingml/2006/table">
            <a:tbl>
              <a:tblPr firstRow="1" bandRow="1">
                <a:tableStyleId>{9D7B26C5-4107-4FEC-AEDC-1716B250A1EF}</a:tableStyleId>
              </a:tblPr>
              <a:tblGrid>
                <a:gridCol w="4919849">
                  <a:extLst>
                    <a:ext uri="{9D8B030D-6E8A-4147-A177-3AD203B41FA5}">
                      <a16:colId xmlns:a16="http://schemas.microsoft.com/office/drawing/2014/main" val="3081059894"/>
                    </a:ext>
                  </a:extLst>
                </a:gridCol>
                <a:gridCol w="6184335">
                  <a:extLst>
                    <a:ext uri="{9D8B030D-6E8A-4147-A177-3AD203B41FA5}">
                      <a16:colId xmlns:a16="http://schemas.microsoft.com/office/drawing/2014/main" val="398997066"/>
                    </a:ext>
                  </a:extLst>
                </a:gridCol>
              </a:tblGrid>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1" dirty="0"/>
                        <a:t>Release plan </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0" dirty="0"/>
                        <a:t>Single or multiple</a:t>
                      </a:r>
                    </a:p>
                  </a:txBody>
                  <a:tcPr/>
                </a:tc>
                <a:extLst>
                  <a:ext uri="{0D108BD9-81ED-4DB2-BD59-A6C34878D82A}">
                    <a16:rowId xmlns:a16="http://schemas.microsoft.com/office/drawing/2014/main" val="507481162"/>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1" dirty="0"/>
                        <a:t>Staff preferred delivery style</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Level of skills and expertise </a:t>
                      </a:r>
                    </a:p>
                  </a:txBody>
                  <a:tcPr/>
                </a:tc>
                <a:extLst>
                  <a:ext uri="{0D108BD9-81ED-4DB2-BD59-A6C34878D82A}">
                    <a16:rowId xmlns:a16="http://schemas.microsoft.com/office/drawing/2014/main" val="2352100215"/>
                  </a:ext>
                </a:extLst>
              </a:tr>
              <a:tr h="370840">
                <a:tc>
                  <a:txBody>
                    <a:bodyPr/>
                    <a:lstStyle/>
                    <a:p>
                      <a:r>
                        <a:rPr lang="en-GB" b="1" dirty="0"/>
                        <a:t>Location of teams and stakeholders</a:t>
                      </a:r>
                    </a:p>
                  </a:txBody>
                  <a:tcPr/>
                </a:tc>
                <a:tc>
                  <a:txBody>
                    <a:bodyPr/>
                    <a:lstStyle/>
                    <a:p>
                      <a:r>
                        <a:rPr lang="en-GB" dirty="0"/>
                        <a:t>Single site or dispersed</a:t>
                      </a:r>
                    </a:p>
                  </a:txBody>
                  <a:tcPr/>
                </a:tc>
                <a:extLst>
                  <a:ext uri="{0D108BD9-81ED-4DB2-BD59-A6C34878D82A}">
                    <a16:rowId xmlns:a16="http://schemas.microsoft.com/office/drawing/2014/main" val="2655169706"/>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1" dirty="0"/>
                        <a:t>Requirements stability		</a:t>
                      </a:r>
                    </a:p>
                  </a:txBody>
                  <a:tcPr/>
                </a:tc>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Audit, quality, regulatory, complexity and stability</a:t>
                      </a:r>
                    </a:p>
                  </a:txBody>
                  <a:tcPr/>
                </a:tc>
                <a:extLst>
                  <a:ext uri="{0D108BD9-81ED-4DB2-BD59-A6C34878D82A}">
                    <a16:rowId xmlns:a16="http://schemas.microsoft.com/office/drawing/2014/main" val="1693758341"/>
                  </a:ext>
                </a:extLst>
              </a:tr>
              <a:tr h="370840">
                <a:tc>
                  <a: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b="1" dirty="0"/>
                        <a:t>Technology to be used</a:t>
                      </a:r>
                    </a:p>
                  </a:txBody>
                  <a:tcPr/>
                </a:tc>
                <a:tc>
                  <a:txBody>
                    <a:bodyPr/>
                    <a:lstStyle/>
                    <a:p>
                      <a:r>
                        <a:rPr lang="en-GB" dirty="0"/>
                        <a:t>Tried and tested or new?</a:t>
                      </a:r>
                    </a:p>
                  </a:txBody>
                  <a:tcPr/>
                </a:tc>
                <a:extLst>
                  <a:ext uri="{0D108BD9-81ED-4DB2-BD59-A6C34878D82A}">
                    <a16:rowId xmlns:a16="http://schemas.microsoft.com/office/drawing/2014/main" val="1120381705"/>
                  </a:ext>
                </a:extLst>
              </a:tr>
            </a:tbl>
          </a:graphicData>
        </a:graphic>
      </p:graphicFrame>
    </p:spTree>
    <p:extLst>
      <p:ext uri="{BB962C8B-B14F-4D97-AF65-F5344CB8AC3E}">
        <p14:creationId xmlns:p14="http://schemas.microsoft.com/office/powerpoint/2010/main" val="3107237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603D4-B0E2-5A2B-65A8-DC00C304ABD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FFC9F65-6D4F-1B90-7D0F-F60AC380EC3A}"/>
              </a:ext>
            </a:extLst>
          </p:cNvPr>
          <p:cNvSpPr>
            <a:spLocks noGrp="1"/>
          </p:cNvSpPr>
          <p:nvPr>
            <p:ph type="body" sz="quarter" idx="10"/>
          </p:nvPr>
        </p:nvSpPr>
        <p:spPr/>
        <p:txBody>
          <a:bodyPr/>
          <a:lstStyle/>
          <a:p>
            <a:pPr algn="ctr"/>
            <a:r>
              <a:rPr lang="en-GB" dirty="0"/>
              <a:t>Scrum master</a:t>
            </a:r>
          </a:p>
        </p:txBody>
      </p:sp>
      <p:sp>
        <p:nvSpPr>
          <p:cNvPr id="10" name="Rectangle: Rounded Corners 9">
            <a:extLst>
              <a:ext uri="{FF2B5EF4-FFF2-40B4-BE49-F238E27FC236}">
                <a16:creationId xmlns:a16="http://schemas.microsoft.com/office/drawing/2014/main" id="{FAFBF3CF-C905-8807-C4A2-9A4F41F6B398}"/>
              </a:ext>
            </a:extLst>
          </p:cNvPr>
          <p:cNvSpPr/>
          <p:nvPr/>
        </p:nvSpPr>
        <p:spPr>
          <a:xfrm>
            <a:off x="4804196" y="2528787"/>
            <a:ext cx="6445689" cy="90021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GB" sz="1800" dirty="0">
                <a:solidFill>
                  <a:schemeClr val="bg1"/>
                </a:solidFill>
                <a:effectLst/>
                <a:latin typeface="Arial" panose="020B0604020202020204" pitchFamily="34" charset="0"/>
                <a:ea typeface="Montserrat" panose="00000500000000000000" pitchFamily="2" charset="0"/>
                <a:cs typeface="Arial" panose="020B0604020202020204" pitchFamily="34" charset="0"/>
              </a:rPr>
              <a:t>Supports the development team by removing impediments, facilitating meetings and coaching self-organisation</a:t>
            </a:r>
            <a:endParaRPr lang="en-GB" sz="1800" dirty="0">
              <a:solidFill>
                <a:schemeClr val="bg1"/>
              </a:solidFill>
              <a:latin typeface="Arial" panose="020B0604020202020204" pitchFamily="34" charset="0"/>
              <a:ea typeface="Montserrat" panose="00000500000000000000" pitchFamily="2" charset="0"/>
              <a:cs typeface="Arial" panose="020B0604020202020204" pitchFamily="34" charset="0"/>
            </a:endParaRPr>
          </a:p>
        </p:txBody>
      </p:sp>
      <p:sp>
        <p:nvSpPr>
          <p:cNvPr id="12" name="Rectangle: Rounded Corners 11">
            <a:extLst>
              <a:ext uri="{FF2B5EF4-FFF2-40B4-BE49-F238E27FC236}">
                <a16:creationId xmlns:a16="http://schemas.microsoft.com/office/drawing/2014/main" id="{962F754F-776D-0BCC-DD1F-F35FF799FF7B}"/>
              </a:ext>
            </a:extLst>
          </p:cNvPr>
          <p:cNvSpPr/>
          <p:nvPr/>
        </p:nvSpPr>
        <p:spPr>
          <a:xfrm>
            <a:off x="4804199" y="3725349"/>
            <a:ext cx="6445689" cy="753269"/>
          </a:xfrm>
          <a:prstGeom prst="roundRect">
            <a:avLst/>
          </a:prstGeom>
        </p:spPr>
        <p:style>
          <a:lnRef idx="0">
            <a:schemeClr val="accent5"/>
          </a:lnRef>
          <a:fillRef idx="3">
            <a:schemeClr val="accent5"/>
          </a:fillRef>
          <a:effectRef idx="3">
            <a:schemeClr val="accent5"/>
          </a:effectRef>
          <a:fontRef idx="minor">
            <a:schemeClr val="lt1"/>
          </a:fontRef>
        </p:style>
        <p:txBody>
          <a:bodyPr/>
          <a:lstStyle/>
          <a:p>
            <a:r>
              <a:rPr lang="en-GB" dirty="0">
                <a:solidFill>
                  <a:schemeClr val="tx1"/>
                </a:solidFill>
                <a:latin typeface="Arial" panose="020B0604020202020204" pitchFamily="34" charset="0"/>
                <a:cs typeface="Arial" panose="020B0604020202020204" pitchFamily="34" charset="0"/>
              </a:rPr>
              <a:t>Attends the   Sprint planning, Daily stand up, Sprint review </a:t>
            </a:r>
          </a:p>
          <a:p>
            <a:r>
              <a:rPr lang="en-GB" dirty="0">
                <a:solidFill>
                  <a:schemeClr val="tx1"/>
                </a:solidFill>
                <a:latin typeface="Arial" panose="020B0604020202020204" pitchFamily="34" charset="0"/>
                <a:cs typeface="Arial" panose="020B0604020202020204" pitchFamily="34" charset="0"/>
              </a:rPr>
              <a:t>	       and the Sprint Retrospective meetings</a:t>
            </a:r>
          </a:p>
          <a:p>
            <a:endParaRPr lang="en-GB" sz="1400" dirty="0">
              <a:solidFill>
                <a:schemeClr val="tx1"/>
              </a:solidFill>
            </a:endParaRPr>
          </a:p>
        </p:txBody>
      </p:sp>
      <p:sp>
        <p:nvSpPr>
          <p:cNvPr id="9" name="Rectangle: Rounded Corners 8">
            <a:extLst>
              <a:ext uri="{FF2B5EF4-FFF2-40B4-BE49-F238E27FC236}">
                <a16:creationId xmlns:a16="http://schemas.microsoft.com/office/drawing/2014/main" id="{7E108F30-478B-7A8F-3D28-BCBA9B4EEF37}"/>
              </a:ext>
            </a:extLst>
          </p:cNvPr>
          <p:cNvSpPr/>
          <p:nvPr/>
        </p:nvSpPr>
        <p:spPr>
          <a:xfrm>
            <a:off x="4804197" y="1461242"/>
            <a:ext cx="6445689" cy="75326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GB" dirty="0">
                <a:solidFill>
                  <a:schemeClr val="bg1"/>
                </a:solidFill>
                <a:effectLst/>
                <a:latin typeface="Arial" panose="020B0604020202020204" pitchFamily="34" charset="0"/>
                <a:ea typeface="Montserrat" panose="00000500000000000000" pitchFamily="2" charset="0"/>
                <a:cs typeface="Arial" panose="020B0604020202020204" pitchFamily="34" charset="0"/>
              </a:rPr>
              <a:t>Help find techniques with effective Product Goal definition and Product Backlog management</a:t>
            </a:r>
          </a:p>
        </p:txBody>
      </p:sp>
      <p:sp>
        <p:nvSpPr>
          <p:cNvPr id="7" name="Rectangle: Rounded Corners 6">
            <a:extLst>
              <a:ext uri="{FF2B5EF4-FFF2-40B4-BE49-F238E27FC236}">
                <a16:creationId xmlns:a16="http://schemas.microsoft.com/office/drawing/2014/main" id="{24EEB9CC-C7D6-B5BC-6992-9FC706531BEC}"/>
              </a:ext>
            </a:extLst>
          </p:cNvPr>
          <p:cNvSpPr/>
          <p:nvPr/>
        </p:nvSpPr>
        <p:spPr>
          <a:xfrm>
            <a:off x="4804195" y="440333"/>
            <a:ext cx="6445689" cy="66568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GB" dirty="0">
                <a:solidFill>
                  <a:schemeClr val="bg1"/>
                </a:solidFill>
                <a:effectLst/>
                <a:latin typeface="Arial" panose="020B0604020202020204" pitchFamily="34" charset="0"/>
                <a:ea typeface="Montserrat" panose="00000500000000000000" pitchFamily="2" charset="0"/>
                <a:cs typeface="Arial" panose="020B0604020202020204" pitchFamily="34" charset="0"/>
              </a:rPr>
              <a:t>Helps those outside the scrum team understand which interactions are beneficial. </a:t>
            </a:r>
          </a:p>
        </p:txBody>
      </p:sp>
      <p:pic>
        <p:nvPicPr>
          <p:cNvPr id="5" name="Picture 4" descr="A cartoon of a child&#10;&#10;Description automatically generated">
            <a:extLst>
              <a:ext uri="{FF2B5EF4-FFF2-40B4-BE49-F238E27FC236}">
                <a16:creationId xmlns:a16="http://schemas.microsoft.com/office/drawing/2014/main" id="{9B2307EB-1C6C-98B6-F325-C87673275F3D}"/>
              </a:ext>
            </a:extLst>
          </p:cNvPr>
          <p:cNvPicPr>
            <a:picLocks noChangeAspect="1"/>
          </p:cNvPicPr>
          <p:nvPr/>
        </p:nvPicPr>
        <p:blipFill>
          <a:blip r:embed="rId2"/>
          <a:stretch>
            <a:fillRect/>
          </a:stretch>
        </p:blipFill>
        <p:spPr>
          <a:xfrm>
            <a:off x="10049436" y="4689691"/>
            <a:ext cx="1970975" cy="1970975"/>
          </a:xfrm>
          <a:prstGeom prst="rect">
            <a:avLst/>
          </a:prstGeom>
        </p:spPr>
      </p:pic>
    </p:spTree>
    <p:extLst>
      <p:ext uri="{BB962C8B-B14F-4D97-AF65-F5344CB8AC3E}">
        <p14:creationId xmlns:p14="http://schemas.microsoft.com/office/powerpoint/2010/main" val="10663385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80B04-3B04-C1BE-7ACE-41560E26F74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F910F16-7FD5-647E-40DC-B44EFBA03333}"/>
              </a:ext>
            </a:extLst>
          </p:cNvPr>
          <p:cNvSpPr>
            <a:spLocks noGrp="1"/>
          </p:cNvSpPr>
          <p:nvPr>
            <p:ph type="body" sz="quarter" idx="10"/>
          </p:nvPr>
        </p:nvSpPr>
        <p:spPr/>
        <p:txBody>
          <a:bodyPr/>
          <a:lstStyle/>
          <a:p>
            <a:r>
              <a:rPr lang="en-GB" dirty="0"/>
              <a:t>DEVELOPMENT TEAM</a:t>
            </a:r>
          </a:p>
        </p:txBody>
      </p:sp>
      <p:graphicFrame>
        <p:nvGraphicFramePr>
          <p:cNvPr id="5" name="Text Placeholder 2">
            <a:extLst>
              <a:ext uri="{FF2B5EF4-FFF2-40B4-BE49-F238E27FC236}">
                <a16:creationId xmlns:a16="http://schemas.microsoft.com/office/drawing/2014/main" id="{2F57E6A4-B214-3E17-287F-651C475A0787}"/>
              </a:ext>
            </a:extLst>
          </p:cNvPr>
          <p:cNvGraphicFramePr/>
          <p:nvPr/>
        </p:nvGraphicFramePr>
        <p:xfrm>
          <a:off x="4245582" y="558488"/>
          <a:ext cx="7789098" cy="4363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descr="Team of four people using computer in call centre">
            <a:extLst>
              <a:ext uri="{FF2B5EF4-FFF2-40B4-BE49-F238E27FC236}">
                <a16:creationId xmlns:a16="http://schemas.microsoft.com/office/drawing/2014/main" id="{FF722C27-71A3-797A-9C81-B14121803A61}"/>
              </a:ext>
            </a:extLst>
          </p:cNvPr>
          <p:cNvPicPr>
            <a:picLocks noChangeAspect="1"/>
          </p:cNvPicPr>
          <p:nvPr/>
        </p:nvPicPr>
        <p:blipFill>
          <a:blip r:embed="rId7"/>
          <a:stretch>
            <a:fillRect/>
          </a:stretch>
        </p:blipFill>
        <p:spPr>
          <a:xfrm>
            <a:off x="6497012" y="5130161"/>
            <a:ext cx="2835247" cy="1593369"/>
          </a:xfrm>
          <a:prstGeom prst="rect">
            <a:avLst/>
          </a:prstGeom>
          <a:ln>
            <a:noFill/>
          </a:ln>
          <a:effectLst>
            <a:softEdge rad="112500"/>
          </a:effectLst>
        </p:spPr>
      </p:pic>
    </p:spTree>
    <p:extLst>
      <p:ext uri="{BB962C8B-B14F-4D97-AF65-F5344CB8AC3E}">
        <p14:creationId xmlns:p14="http://schemas.microsoft.com/office/powerpoint/2010/main" val="3516175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97AFC1-D49D-4246-9B19-07AF414E6567}"/>
              </a:ext>
            </a:extLst>
          </p:cNvPr>
          <p:cNvSpPr>
            <a:spLocks noGrp="1"/>
          </p:cNvSpPr>
          <p:nvPr>
            <p:ph type="title"/>
          </p:nvPr>
        </p:nvSpPr>
        <p:spPr>
          <a:xfrm>
            <a:off x="1212112" y="369218"/>
            <a:ext cx="10595713" cy="687615"/>
          </a:xfrm>
        </p:spPr>
        <p:txBody>
          <a:bodyPr anchor="t">
            <a:normAutofit/>
          </a:bodyPr>
          <a:lstStyle/>
          <a:p>
            <a:pPr>
              <a:lnSpc>
                <a:spcPct val="90000"/>
              </a:lnSpc>
            </a:pPr>
            <a:r>
              <a:rPr lang="en-GB" sz="3200" dirty="0"/>
              <a:t>Sprint planning meeting</a:t>
            </a:r>
          </a:p>
        </p:txBody>
      </p:sp>
      <p:sp>
        <p:nvSpPr>
          <p:cNvPr id="10" name="Slide Number Placeholder 4">
            <a:extLst>
              <a:ext uri="{FF2B5EF4-FFF2-40B4-BE49-F238E27FC236}">
                <a16:creationId xmlns:a16="http://schemas.microsoft.com/office/drawing/2014/main" id="{52EA2770-6DCC-6C72-C4BB-3A40CF8FF1EE}"/>
              </a:ext>
            </a:extLst>
          </p:cNvPr>
          <p:cNvSpPr>
            <a:spLocks noGrp="1"/>
          </p:cNvSpPr>
          <p:nvPr>
            <p:ph type="sldNum" sz="quarter" idx="12"/>
          </p:nvPr>
        </p:nvSpPr>
        <p:spPr>
          <a:xfrm>
            <a:off x="11298755" y="6584739"/>
            <a:ext cx="785483" cy="180000"/>
          </a:xfrm>
        </p:spPr>
        <p:txBody>
          <a:bodyPr/>
          <a:lstStyle/>
          <a:p>
            <a:pPr>
              <a:spcAft>
                <a:spcPts val="600"/>
              </a:spcAft>
            </a:pPr>
            <a:fld id="{477A078E-B294-42E9-B3D4-142119F9931C}" type="slidenum">
              <a:rPr lang="en-GB" smtClean="0"/>
              <a:pPr>
                <a:spcAft>
                  <a:spcPts val="600"/>
                </a:spcAft>
              </a:pPr>
              <a:t>42</a:t>
            </a:fld>
            <a:endParaRPr lang="en-GB"/>
          </a:p>
        </p:txBody>
      </p:sp>
      <p:graphicFrame>
        <p:nvGraphicFramePr>
          <p:cNvPr id="5" name="Text Placeholder 2">
            <a:extLst>
              <a:ext uri="{FF2B5EF4-FFF2-40B4-BE49-F238E27FC236}">
                <a16:creationId xmlns:a16="http://schemas.microsoft.com/office/drawing/2014/main" id="{2E25564B-DF21-7C61-81D8-3056B586DD94}"/>
              </a:ext>
            </a:extLst>
          </p:cNvPr>
          <p:cNvGraphicFramePr/>
          <p:nvPr>
            <p:extLst>
              <p:ext uri="{D42A27DB-BD31-4B8C-83A1-F6EECF244321}">
                <p14:modId xmlns:p14="http://schemas.microsoft.com/office/powerpoint/2010/main" val="3000759022"/>
              </p:ext>
            </p:extLst>
          </p:nvPr>
        </p:nvGraphicFramePr>
        <p:xfrm>
          <a:off x="372210" y="1175414"/>
          <a:ext cx="11435615" cy="530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92560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4A1D0-8DA4-42BC-8095-1986CFEF62DD}"/>
              </a:ext>
            </a:extLst>
          </p:cNvPr>
          <p:cNvSpPr>
            <a:spLocks noGrp="1"/>
          </p:cNvSpPr>
          <p:nvPr>
            <p:ph type="body" sz="quarter" idx="10"/>
          </p:nvPr>
        </p:nvSpPr>
        <p:spPr/>
        <p:txBody>
          <a:bodyPr/>
          <a:lstStyle/>
          <a:p>
            <a:r>
              <a:rPr lang="en-GB" dirty="0"/>
              <a:t>Daily Stand up</a:t>
            </a:r>
          </a:p>
        </p:txBody>
      </p:sp>
      <p:graphicFrame>
        <p:nvGraphicFramePr>
          <p:cNvPr id="5" name="Text Placeholder 2">
            <a:extLst>
              <a:ext uri="{FF2B5EF4-FFF2-40B4-BE49-F238E27FC236}">
                <a16:creationId xmlns:a16="http://schemas.microsoft.com/office/drawing/2014/main" id="{47820311-F539-990F-9F42-6AD017748367}"/>
              </a:ext>
            </a:extLst>
          </p:cNvPr>
          <p:cNvGraphicFramePr/>
          <p:nvPr>
            <p:extLst>
              <p:ext uri="{D42A27DB-BD31-4B8C-83A1-F6EECF244321}">
                <p14:modId xmlns:p14="http://schemas.microsoft.com/office/powerpoint/2010/main" val="1739915729"/>
              </p:ext>
            </p:extLst>
          </p:nvPr>
        </p:nvGraphicFramePr>
        <p:xfrm>
          <a:off x="4742770" y="869296"/>
          <a:ext cx="7272247" cy="5119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Group success outline">
            <a:extLst>
              <a:ext uri="{FF2B5EF4-FFF2-40B4-BE49-F238E27FC236}">
                <a16:creationId xmlns:a16="http://schemas.microsoft.com/office/drawing/2014/main" id="{206F06FC-4455-E313-BC06-8B5317F67FD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98058" y="97351"/>
            <a:ext cx="1383263" cy="1252634"/>
          </a:xfrm>
          <a:prstGeom prst="rect">
            <a:avLst/>
          </a:prstGeom>
        </p:spPr>
      </p:pic>
    </p:spTree>
    <p:extLst>
      <p:ext uri="{BB962C8B-B14F-4D97-AF65-F5344CB8AC3E}">
        <p14:creationId xmlns:p14="http://schemas.microsoft.com/office/powerpoint/2010/main" val="2914169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B5F7FB-6098-4CCC-B631-A21232DD4D91}"/>
              </a:ext>
            </a:extLst>
          </p:cNvPr>
          <p:cNvSpPr>
            <a:spLocks noGrp="1"/>
          </p:cNvSpPr>
          <p:nvPr>
            <p:ph type="body" sz="quarter" idx="10"/>
          </p:nvPr>
        </p:nvSpPr>
        <p:spPr/>
        <p:txBody>
          <a:bodyPr/>
          <a:lstStyle/>
          <a:p>
            <a:r>
              <a:rPr lang="en-GB" dirty="0"/>
              <a:t>Sprint Review</a:t>
            </a:r>
          </a:p>
          <a:p>
            <a:r>
              <a:rPr lang="en-GB" dirty="0"/>
              <a:t>Meeting</a:t>
            </a:r>
          </a:p>
        </p:txBody>
      </p:sp>
      <p:graphicFrame>
        <p:nvGraphicFramePr>
          <p:cNvPr id="5" name="Text Placeholder 2">
            <a:extLst>
              <a:ext uri="{FF2B5EF4-FFF2-40B4-BE49-F238E27FC236}">
                <a16:creationId xmlns:a16="http://schemas.microsoft.com/office/drawing/2014/main" id="{F51AE00B-B132-2504-DACD-148E1394DB55}"/>
              </a:ext>
            </a:extLst>
          </p:cNvPr>
          <p:cNvGraphicFramePr/>
          <p:nvPr>
            <p:extLst>
              <p:ext uri="{D42A27DB-BD31-4B8C-83A1-F6EECF244321}">
                <p14:modId xmlns:p14="http://schemas.microsoft.com/office/powerpoint/2010/main" val="2629476637"/>
              </p:ext>
            </p:extLst>
          </p:nvPr>
        </p:nvGraphicFramePr>
        <p:xfrm>
          <a:off x="5037137" y="733760"/>
          <a:ext cx="6445689" cy="4712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Rounded Corners 6">
            <a:extLst>
              <a:ext uri="{FF2B5EF4-FFF2-40B4-BE49-F238E27FC236}">
                <a16:creationId xmlns:a16="http://schemas.microsoft.com/office/drawing/2014/main" id="{A21BA03D-AABF-938F-A604-83B1AF8853D4}"/>
              </a:ext>
            </a:extLst>
          </p:cNvPr>
          <p:cNvSpPr/>
          <p:nvPr/>
        </p:nvSpPr>
        <p:spPr>
          <a:xfrm>
            <a:off x="5037137" y="5782749"/>
            <a:ext cx="6445689" cy="753269"/>
          </a:xfrm>
          <a:prstGeom prst="roundRect">
            <a:avLst/>
          </a:prstGeom>
        </p:spPr>
        <p:style>
          <a:lnRef idx="0">
            <a:schemeClr val="accent5"/>
          </a:lnRef>
          <a:fillRef idx="3">
            <a:schemeClr val="accent5"/>
          </a:fillRef>
          <a:effectRef idx="3">
            <a:schemeClr val="accent5"/>
          </a:effectRef>
          <a:fontRef idx="minor">
            <a:schemeClr val="lt1"/>
          </a:fontRef>
        </p:style>
        <p:txBody>
          <a:bodyPr/>
          <a:lstStyle/>
          <a:p>
            <a:pPr lvl="0" algn="ctr"/>
            <a:r>
              <a:rPr lang="en-GB" sz="1800" dirty="0">
                <a:solidFill>
                  <a:schemeClr val="tx1"/>
                </a:solidFill>
              </a:rPr>
              <a:t>The dev team, product owner and key stakeholders attend this meeting. </a:t>
            </a:r>
            <a:endParaRPr lang="en-GB" dirty="0">
              <a:solidFill>
                <a:schemeClr val="tx1"/>
              </a:solidFill>
            </a:endParaRPr>
          </a:p>
        </p:txBody>
      </p:sp>
    </p:spTree>
    <p:extLst>
      <p:ext uri="{BB962C8B-B14F-4D97-AF65-F5344CB8AC3E}">
        <p14:creationId xmlns:p14="http://schemas.microsoft.com/office/powerpoint/2010/main" val="1173952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5A8DE7-BAC6-46A9-9E1D-8789F759362C}"/>
              </a:ext>
            </a:extLst>
          </p:cNvPr>
          <p:cNvSpPr>
            <a:spLocks noGrp="1"/>
          </p:cNvSpPr>
          <p:nvPr>
            <p:ph type="body" sz="quarter" idx="10"/>
          </p:nvPr>
        </p:nvSpPr>
        <p:spPr/>
        <p:txBody>
          <a:bodyPr/>
          <a:lstStyle/>
          <a:p>
            <a:r>
              <a:rPr lang="en-GB" dirty="0"/>
              <a:t>Sprint retrospective meeting</a:t>
            </a:r>
          </a:p>
        </p:txBody>
      </p:sp>
      <p:graphicFrame>
        <p:nvGraphicFramePr>
          <p:cNvPr id="5" name="Text Placeholder 2">
            <a:extLst>
              <a:ext uri="{FF2B5EF4-FFF2-40B4-BE49-F238E27FC236}">
                <a16:creationId xmlns:a16="http://schemas.microsoft.com/office/drawing/2014/main" id="{6D603DF2-17E6-1144-9C90-F45D66FE0877}"/>
              </a:ext>
            </a:extLst>
          </p:cNvPr>
          <p:cNvGraphicFramePr/>
          <p:nvPr>
            <p:extLst>
              <p:ext uri="{D42A27DB-BD31-4B8C-83A1-F6EECF244321}">
                <p14:modId xmlns:p14="http://schemas.microsoft.com/office/powerpoint/2010/main" val="2099782578"/>
              </p:ext>
            </p:extLst>
          </p:nvPr>
        </p:nvGraphicFramePr>
        <p:xfrm>
          <a:off x="4708478" y="306377"/>
          <a:ext cx="7040351" cy="54393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1389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8B528-8902-4E1E-AEA6-85452EC63540}"/>
              </a:ext>
            </a:extLst>
          </p:cNvPr>
          <p:cNvSpPr>
            <a:spLocks noGrp="1"/>
          </p:cNvSpPr>
          <p:nvPr>
            <p:ph type="body" sz="quarter" idx="10"/>
          </p:nvPr>
        </p:nvSpPr>
        <p:spPr/>
        <p:txBody>
          <a:bodyPr/>
          <a:lstStyle/>
          <a:p>
            <a:r>
              <a:rPr lang="en-GB" dirty="0"/>
              <a:t>User Stories</a:t>
            </a:r>
          </a:p>
        </p:txBody>
      </p:sp>
      <p:sp>
        <p:nvSpPr>
          <p:cNvPr id="3" name="Text Placeholder 2">
            <a:extLst>
              <a:ext uri="{FF2B5EF4-FFF2-40B4-BE49-F238E27FC236}">
                <a16:creationId xmlns:a16="http://schemas.microsoft.com/office/drawing/2014/main" id="{31F2E46C-A09C-4D8F-8B86-51C97198AA44}"/>
              </a:ext>
            </a:extLst>
          </p:cNvPr>
          <p:cNvSpPr>
            <a:spLocks noGrp="1"/>
          </p:cNvSpPr>
          <p:nvPr>
            <p:ph type="body" sz="quarter" idx="15"/>
          </p:nvPr>
        </p:nvSpPr>
        <p:spPr/>
        <p:txBody>
          <a:bodyPr/>
          <a:lstStyle/>
          <a:p>
            <a:r>
              <a:rPr lang="en-GB" sz="2400" dirty="0"/>
              <a:t>Let’s examine the role of User Stories </a:t>
            </a:r>
            <a:br>
              <a:rPr lang="en-GB" sz="2400" dirty="0"/>
            </a:br>
            <a:r>
              <a:rPr lang="en-GB" sz="2400" dirty="0"/>
              <a:t>in an  Agile Project </a:t>
            </a:r>
          </a:p>
          <a:p>
            <a:endParaRPr lang="en-GB" sz="2400" dirty="0"/>
          </a:p>
          <a:p>
            <a:pPr marL="285750" indent="-285750">
              <a:buFont typeface="Arial" panose="020B0604020202020204" pitchFamily="34" charset="0"/>
              <a:buChar char="•"/>
            </a:pPr>
            <a:r>
              <a:rPr lang="en-GB" sz="2400" dirty="0"/>
              <a:t>User story format</a:t>
            </a:r>
          </a:p>
          <a:p>
            <a:pPr marL="285750" indent="-285750">
              <a:buFont typeface="Arial" panose="020B0604020202020204" pitchFamily="34" charset="0"/>
              <a:buChar char="•"/>
            </a:pPr>
            <a:r>
              <a:rPr lang="en-GB" sz="2400" dirty="0"/>
              <a:t>Acceptance Criteria</a:t>
            </a:r>
          </a:p>
          <a:p>
            <a:endParaRPr lang="en-GB" sz="2800" dirty="0"/>
          </a:p>
          <a:p>
            <a:endParaRPr lang="en-GB" dirty="0"/>
          </a:p>
          <a:p>
            <a:endParaRPr lang="en-GB" dirty="0"/>
          </a:p>
        </p:txBody>
      </p:sp>
      <p:pic>
        <p:nvPicPr>
          <p:cNvPr id="4" name="Graphic 3" descr="Presentation with checklist with solid fill">
            <a:extLst>
              <a:ext uri="{FF2B5EF4-FFF2-40B4-BE49-F238E27FC236}">
                <a16:creationId xmlns:a16="http://schemas.microsoft.com/office/drawing/2014/main" id="{54125FAE-1FA3-FA48-9BDD-9948B16D9E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68435" y="2104664"/>
            <a:ext cx="1930094" cy="1930094"/>
          </a:xfrm>
          <a:prstGeom prst="rect">
            <a:avLst/>
          </a:prstGeom>
        </p:spPr>
      </p:pic>
    </p:spTree>
    <p:extLst>
      <p:ext uri="{BB962C8B-B14F-4D97-AF65-F5344CB8AC3E}">
        <p14:creationId xmlns:p14="http://schemas.microsoft.com/office/powerpoint/2010/main" val="939709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2212C1-7A47-41F7-AD5F-1C609F2C9396}"/>
              </a:ext>
            </a:extLst>
          </p:cNvPr>
          <p:cNvSpPr>
            <a:spLocks noGrp="1"/>
          </p:cNvSpPr>
          <p:nvPr>
            <p:ph type="body" sz="quarter" idx="10"/>
          </p:nvPr>
        </p:nvSpPr>
        <p:spPr/>
        <p:txBody>
          <a:bodyPr/>
          <a:lstStyle/>
          <a:p>
            <a:r>
              <a:rPr lang="en-GB" dirty="0"/>
              <a:t>User story</a:t>
            </a:r>
          </a:p>
        </p:txBody>
      </p:sp>
      <p:graphicFrame>
        <p:nvGraphicFramePr>
          <p:cNvPr id="5" name="Text Placeholder 2">
            <a:extLst>
              <a:ext uri="{FF2B5EF4-FFF2-40B4-BE49-F238E27FC236}">
                <a16:creationId xmlns:a16="http://schemas.microsoft.com/office/drawing/2014/main" id="{E30770AE-5CC4-76DF-50B1-8325472AECCA}"/>
              </a:ext>
            </a:extLst>
          </p:cNvPr>
          <p:cNvGraphicFramePr/>
          <p:nvPr>
            <p:extLst>
              <p:ext uri="{D42A27DB-BD31-4B8C-83A1-F6EECF244321}">
                <p14:modId xmlns:p14="http://schemas.microsoft.com/office/powerpoint/2010/main" val="2654436929"/>
              </p:ext>
            </p:extLst>
          </p:nvPr>
        </p:nvGraphicFramePr>
        <p:xfrm>
          <a:off x="5037137" y="139748"/>
          <a:ext cx="677068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3830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B4E60-557F-4019-9BDB-D38DFCEE512D}"/>
              </a:ext>
            </a:extLst>
          </p:cNvPr>
          <p:cNvSpPr>
            <a:spLocks noGrp="1"/>
          </p:cNvSpPr>
          <p:nvPr>
            <p:ph type="body" sz="quarter" idx="10"/>
          </p:nvPr>
        </p:nvSpPr>
        <p:spPr/>
        <p:txBody>
          <a:bodyPr/>
          <a:lstStyle/>
          <a:p>
            <a:r>
              <a:rPr lang="en-GB" dirty="0"/>
              <a:t>Writing user stories</a:t>
            </a:r>
          </a:p>
        </p:txBody>
      </p:sp>
      <p:sp>
        <p:nvSpPr>
          <p:cNvPr id="3" name="Text Placeholder 2">
            <a:extLst>
              <a:ext uri="{FF2B5EF4-FFF2-40B4-BE49-F238E27FC236}">
                <a16:creationId xmlns:a16="http://schemas.microsoft.com/office/drawing/2014/main" id="{6316D291-CBA0-42B6-896B-283016774045}"/>
              </a:ext>
            </a:extLst>
          </p:cNvPr>
          <p:cNvSpPr>
            <a:spLocks noGrp="1"/>
          </p:cNvSpPr>
          <p:nvPr>
            <p:ph type="body" sz="quarter" idx="15"/>
          </p:nvPr>
        </p:nvSpPr>
        <p:spPr>
          <a:xfrm>
            <a:off x="4283786" y="703445"/>
            <a:ext cx="7745986" cy="5119407"/>
          </a:xfrm>
        </p:spPr>
        <p:txBody>
          <a:bodyPr>
            <a:normAutofit/>
          </a:bodyPr>
          <a:lstStyle/>
          <a:p>
            <a:pPr algn="ctr"/>
            <a:r>
              <a:rPr lang="en-GB" sz="2400" b="1" dirty="0"/>
              <a:t>As a (</a:t>
            </a:r>
            <a:r>
              <a:rPr lang="en-GB" sz="2400" b="1" dirty="0">
                <a:solidFill>
                  <a:srgbClr val="C00000"/>
                </a:solidFill>
              </a:rPr>
              <a:t>user</a:t>
            </a:r>
            <a:r>
              <a:rPr lang="en-GB" sz="2400" b="1" dirty="0"/>
              <a:t>), I want (</a:t>
            </a:r>
            <a:r>
              <a:rPr lang="en-GB" sz="2400" b="1" dirty="0">
                <a:solidFill>
                  <a:srgbClr val="C00000"/>
                </a:solidFill>
              </a:rPr>
              <a:t>goal</a:t>
            </a:r>
            <a:r>
              <a:rPr lang="en-GB" sz="2400" b="1" dirty="0"/>
              <a:t>) so that I can </a:t>
            </a:r>
            <a:br>
              <a:rPr lang="en-GB" sz="2400" b="1" dirty="0"/>
            </a:br>
            <a:r>
              <a:rPr lang="en-GB" sz="2400" b="1" dirty="0"/>
              <a:t>(</a:t>
            </a:r>
            <a:r>
              <a:rPr lang="en-GB" sz="2400" b="1" dirty="0">
                <a:solidFill>
                  <a:srgbClr val="C00000"/>
                </a:solidFill>
              </a:rPr>
              <a:t>value or why</a:t>
            </a:r>
            <a:r>
              <a:rPr lang="en-GB" sz="2400" b="1" dirty="0"/>
              <a:t>)</a:t>
            </a:r>
            <a:r>
              <a:rPr lang="en-GB" sz="2400" dirty="0"/>
              <a:t> </a:t>
            </a:r>
          </a:p>
          <a:p>
            <a:br>
              <a:rPr lang="en-GB" sz="2400" dirty="0"/>
            </a:br>
            <a:r>
              <a:rPr lang="en-GB" sz="2400" dirty="0"/>
              <a:t>The user story is:-</a:t>
            </a:r>
          </a:p>
          <a:p>
            <a:pPr marL="457200" indent="-457200">
              <a:buFont typeface="+mj-lt"/>
              <a:buAutoNum type="arabicPeriod"/>
            </a:pPr>
            <a:r>
              <a:rPr lang="en-GB" sz="2000" b="1" dirty="0"/>
              <a:t>Independent</a:t>
            </a:r>
            <a:r>
              <a:rPr lang="en-GB" sz="2000" dirty="0"/>
              <a:t> of other user stories</a:t>
            </a:r>
          </a:p>
          <a:p>
            <a:pPr marL="457200" indent="-457200">
              <a:buFont typeface="+mj-lt"/>
              <a:buAutoNum type="arabicPeriod"/>
            </a:pPr>
            <a:r>
              <a:rPr lang="en-GB" sz="2000" b="1" dirty="0"/>
              <a:t>Feasible</a:t>
            </a:r>
            <a:r>
              <a:rPr lang="en-GB" sz="2000" dirty="0"/>
              <a:t>. Can change and adapt to the users’ needs</a:t>
            </a:r>
          </a:p>
          <a:p>
            <a:pPr marL="457200" indent="-457200">
              <a:buFont typeface="+mj-lt"/>
              <a:buAutoNum type="arabicPeriod"/>
            </a:pPr>
            <a:r>
              <a:rPr lang="en-GB" sz="2000" b="1" dirty="0"/>
              <a:t>Valuable</a:t>
            </a:r>
            <a:r>
              <a:rPr lang="en-GB" sz="2000" dirty="0"/>
              <a:t>. It has concrete value to the user </a:t>
            </a:r>
          </a:p>
          <a:p>
            <a:pPr marL="457200" indent="-457200">
              <a:buFont typeface="+mj-lt"/>
              <a:buAutoNum type="arabicPeriod"/>
            </a:pPr>
            <a:r>
              <a:rPr lang="en-GB" sz="2000" b="1" dirty="0"/>
              <a:t>Estimable</a:t>
            </a:r>
            <a:r>
              <a:rPr lang="en-GB" sz="2000" dirty="0"/>
              <a:t> how complex is it</a:t>
            </a:r>
          </a:p>
          <a:p>
            <a:pPr marL="457200" indent="-457200">
              <a:buFont typeface="+mj-lt"/>
              <a:buAutoNum type="arabicPeriod"/>
            </a:pPr>
            <a:r>
              <a:rPr lang="en-GB" sz="2000" b="1" dirty="0"/>
              <a:t>Small</a:t>
            </a:r>
            <a:r>
              <a:rPr lang="en-GB" sz="2000" dirty="0"/>
              <a:t> enough for a team member to finish in time</a:t>
            </a:r>
          </a:p>
          <a:p>
            <a:pPr marL="457200" indent="-457200">
              <a:buFont typeface="+mj-lt"/>
              <a:buAutoNum type="arabicPeriod"/>
            </a:pPr>
            <a:r>
              <a:rPr lang="en-GB" sz="2000" b="1" dirty="0"/>
              <a:t>Testable</a:t>
            </a:r>
          </a:p>
          <a:p>
            <a:pPr marL="342900" indent="-342900">
              <a:buFont typeface="Arial" panose="020B0604020202020204" pitchFamily="34" charset="0"/>
              <a:buChar char="•"/>
            </a:pPr>
            <a:endParaRPr lang="en-GB" sz="2400" dirty="0"/>
          </a:p>
        </p:txBody>
      </p:sp>
    </p:spTree>
    <p:extLst>
      <p:ext uri="{BB962C8B-B14F-4D97-AF65-F5344CB8AC3E}">
        <p14:creationId xmlns:p14="http://schemas.microsoft.com/office/powerpoint/2010/main" val="3258232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F20887-F17A-4F6D-9C45-18BE385ABC7A}"/>
              </a:ext>
            </a:extLst>
          </p:cNvPr>
          <p:cNvSpPr>
            <a:spLocks noGrp="1"/>
          </p:cNvSpPr>
          <p:nvPr>
            <p:ph type="body" sz="quarter" idx="10"/>
          </p:nvPr>
        </p:nvSpPr>
        <p:spPr/>
        <p:txBody>
          <a:bodyPr/>
          <a:lstStyle/>
          <a:p>
            <a:r>
              <a:rPr lang="en-GB" dirty="0"/>
              <a:t>example</a:t>
            </a:r>
          </a:p>
        </p:txBody>
      </p:sp>
      <p:graphicFrame>
        <p:nvGraphicFramePr>
          <p:cNvPr id="5" name="Text Placeholder 2">
            <a:extLst>
              <a:ext uri="{FF2B5EF4-FFF2-40B4-BE49-F238E27FC236}">
                <a16:creationId xmlns:a16="http://schemas.microsoft.com/office/drawing/2014/main" id="{5E383889-594E-C8DF-5096-F9BDAA6A45FC}"/>
              </a:ext>
            </a:extLst>
          </p:cNvPr>
          <p:cNvGraphicFramePr/>
          <p:nvPr>
            <p:extLst>
              <p:ext uri="{D42A27DB-BD31-4B8C-83A1-F6EECF244321}">
                <p14:modId xmlns:p14="http://schemas.microsoft.com/office/powerpoint/2010/main" val="1481806863"/>
              </p:ext>
            </p:extLst>
          </p:nvPr>
        </p:nvGraphicFramePr>
        <p:xfrm>
          <a:off x="5037137" y="596951"/>
          <a:ext cx="677068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1629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97F83-A517-6841-93E1-FE1C76280544}"/>
              </a:ext>
            </a:extLst>
          </p:cNvPr>
          <p:cNvSpPr>
            <a:spLocks noGrp="1"/>
          </p:cNvSpPr>
          <p:nvPr>
            <p:ph type="body" sz="quarter" idx="12"/>
          </p:nvPr>
        </p:nvSpPr>
        <p:spPr/>
        <p:txBody>
          <a:bodyPr/>
          <a:lstStyle/>
          <a:p>
            <a:r>
              <a:rPr lang="en-GB" dirty="0"/>
              <a:t>Lifecycle</a:t>
            </a:r>
            <a:endParaRPr lang="en-US" dirty="0"/>
          </a:p>
        </p:txBody>
      </p:sp>
      <p:sp>
        <p:nvSpPr>
          <p:cNvPr id="3" name="Text Placeholder 2">
            <a:extLst>
              <a:ext uri="{FF2B5EF4-FFF2-40B4-BE49-F238E27FC236}">
                <a16:creationId xmlns:a16="http://schemas.microsoft.com/office/drawing/2014/main" id="{368E80D3-BA1C-EF40-91ED-6B3A187F3C75}"/>
              </a:ext>
            </a:extLst>
          </p:cNvPr>
          <p:cNvSpPr>
            <a:spLocks noGrp="1"/>
          </p:cNvSpPr>
          <p:nvPr>
            <p:ph type="body" sz="quarter" idx="11"/>
          </p:nvPr>
        </p:nvSpPr>
        <p:spPr>
          <a:xfrm>
            <a:off x="1198664" y="4239124"/>
            <a:ext cx="10433042" cy="1961651"/>
          </a:xfrm>
        </p:spPr>
        <p:txBody>
          <a:bodyPr/>
          <a:lstStyle/>
          <a:p>
            <a:pPr>
              <a:spcAft>
                <a:spcPts val="600"/>
              </a:spcAft>
            </a:pPr>
            <a:r>
              <a:rPr lang="en-GB" b="1" dirty="0"/>
              <a:t>Describes stages to follow:    Plan </a:t>
            </a:r>
            <a:r>
              <a:rPr lang="en-GB" b="1" dirty="0">
                <a:solidFill>
                  <a:schemeClr val="accent4">
                    <a:lumMod val="75000"/>
                  </a:schemeClr>
                </a:solidFill>
              </a:rPr>
              <a:t>-&gt;</a:t>
            </a:r>
            <a:r>
              <a:rPr lang="en-GB" b="1" dirty="0"/>
              <a:t> Design </a:t>
            </a:r>
            <a:r>
              <a:rPr lang="en-GB" b="1" dirty="0">
                <a:solidFill>
                  <a:schemeClr val="accent4">
                    <a:lumMod val="75000"/>
                  </a:schemeClr>
                </a:solidFill>
              </a:rPr>
              <a:t>-&gt;</a:t>
            </a:r>
            <a:r>
              <a:rPr lang="en-GB" b="1" dirty="0"/>
              <a:t> Build </a:t>
            </a:r>
            <a:r>
              <a:rPr lang="en-GB" b="1" dirty="0">
                <a:solidFill>
                  <a:schemeClr val="accent4">
                    <a:lumMod val="75000"/>
                  </a:schemeClr>
                </a:solidFill>
              </a:rPr>
              <a:t>-&gt;</a:t>
            </a:r>
            <a:r>
              <a:rPr lang="en-GB" b="1" dirty="0"/>
              <a:t> Test </a:t>
            </a:r>
            <a:r>
              <a:rPr lang="en-GB" b="1" dirty="0">
                <a:solidFill>
                  <a:schemeClr val="accent4">
                    <a:lumMod val="75000"/>
                  </a:schemeClr>
                </a:solidFill>
              </a:rPr>
              <a:t>-&gt;</a:t>
            </a:r>
            <a:r>
              <a:rPr lang="en-GB" b="1" dirty="0"/>
              <a:t> Deliver</a:t>
            </a:r>
          </a:p>
          <a:p>
            <a:pPr>
              <a:spcAft>
                <a:spcPts val="600"/>
              </a:spcAft>
            </a:pPr>
            <a:endParaRPr lang="en-GB" b="1" dirty="0"/>
          </a:p>
          <a:p>
            <a:pPr>
              <a:spcAft>
                <a:spcPts val="600"/>
              </a:spcAft>
            </a:pPr>
            <a:r>
              <a:rPr lang="en-GB" b="1" dirty="0"/>
              <a:t>Approaches</a:t>
            </a:r>
          </a:p>
          <a:p>
            <a:pPr>
              <a:spcAft>
                <a:spcPts val="600"/>
              </a:spcAft>
            </a:pPr>
            <a:r>
              <a:rPr lang="en-GB" b="1" dirty="0"/>
              <a:t>Linear </a:t>
            </a:r>
            <a:r>
              <a:rPr lang="en-GB" dirty="0"/>
              <a:t>– 	Sequential, or step-by-step</a:t>
            </a:r>
          </a:p>
          <a:p>
            <a:pPr>
              <a:spcAft>
                <a:spcPts val="600"/>
              </a:spcAft>
            </a:pPr>
            <a:r>
              <a:rPr lang="en-GB" b="1" dirty="0"/>
              <a:t>Evolutionary </a:t>
            </a:r>
            <a:r>
              <a:rPr lang="en-GB" dirty="0"/>
              <a:t>– 	Iterative evolving through versions</a:t>
            </a:r>
          </a:p>
        </p:txBody>
      </p:sp>
      <p:sp>
        <p:nvSpPr>
          <p:cNvPr id="4" name="Slide Number Placeholder 3">
            <a:extLst>
              <a:ext uri="{FF2B5EF4-FFF2-40B4-BE49-F238E27FC236}">
                <a16:creationId xmlns:a16="http://schemas.microsoft.com/office/drawing/2014/main" id="{73433F9B-61CF-AF4A-B724-4971195942D9}"/>
              </a:ext>
            </a:extLst>
          </p:cNvPr>
          <p:cNvSpPr>
            <a:spLocks noGrp="1"/>
          </p:cNvSpPr>
          <p:nvPr>
            <p:ph type="sldNum" sz="quarter" idx="4"/>
          </p:nvPr>
        </p:nvSpPr>
        <p:spPr/>
        <p:txBody>
          <a:bodyPr/>
          <a:lstStyle/>
          <a:p>
            <a:fld id="{EF892D59-8F09-EF4B-AD6D-DA609442F868}" type="slidenum">
              <a:rPr lang="en-GB" smtClean="0"/>
              <a:pPr/>
              <a:t>5</a:t>
            </a:fld>
            <a:endParaRPr lang="en-GB" dirty="0"/>
          </a:p>
        </p:txBody>
      </p:sp>
      <p:sp>
        <p:nvSpPr>
          <p:cNvPr id="22" name="Text Placeholder 4">
            <a:extLst>
              <a:ext uri="{FF2B5EF4-FFF2-40B4-BE49-F238E27FC236}">
                <a16:creationId xmlns:a16="http://schemas.microsoft.com/office/drawing/2014/main" id="{B464A496-DAD6-A646-A082-1A0163559778}"/>
              </a:ext>
            </a:extLst>
          </p:cNvPr>
          <p:cNvSpPr txBox="1">
            <a:spLocks/>
          </p:cNvSpPr>
          <p:nvPr/>
        </p:nvSpPr>
        <p:spPr>
          <a:xfrm>
            <a:off x="1171770" y="1219066"/>
            <a:ext cx="68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lt1"/>
                </a:solidFill>
                <a:latin typeface="+mn-lt"/>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lt1"/>
                </a:solidFill>
                <a:latin typeface="+mn-lt"/>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lt1"/>
                </a:solidFill>
                <a:latin typeface="+mn-lt"/>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GB" sz="1600" b="1" dirty="0">
                <a:solidFill>
                  <a:schemeClr val="bg1"/>
                </a:solidFill>
                <a:cs typeface="Arial" pitchFamily="34" charset="0"/>
              </a:rPr>
              <a:t>Context</a:t>
            </a:r>
          </a:p>
        </p:txBody>
      </p:sp>
      <p:sp>
        <p:nvSpPr>
          <p:cNvPr id="23" name="Rounded Rectangle 22">
            <a:extLst>
              <a:ext uri="{FF2B5EF4-FFF2-40B4-BE49-F238E27FC236}">
                <a16:creationId xmlns:a16="http://schemas.microsoft.com/office/drawing/2014/main" id="{305C34EE-5F62-4443-AA78-7B01E7F71170}"/>
              </a:ext>
            </a:extLst>
          </p:cNvPr>
          <p:cNvSpPr/>
          <p:nvPr/>
        </p:nvSpPr>
        <p:spPr>
          <a:xfrm>
            <a:off x="1212111" y="2299066"/>
            <a:ext cx="144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S/W Lifecycle</a:t>
            </a:r>
          </a:p>
        </p:txBody>
      </p:sp>
      <p:sp>
        <p:nvSpPr>
          <p:cNvPr id="24" name="Text Placeholder 4">
            <a:extLst>
              <a:ext uri="{FF2B5EF4-FFF2-40B4-BE49-F238E27FC236}">
                <a16:creationId xmlns:a16="http://schemas.microsoft.com/office/drawing/2014/main" id="{2F1EA245-A002-BC42-914A-E0CB2B68E01F}"/>
              </a:ext>
            </a:extLst>
          </p:cNvPr>
          <p:cNvSpPr txBox="1">
            <a:spLocks/>
          </p:cNvSpPr>
          <p:nvPr/>
        </p:nvSpPr>
        <p:spPr>
          <a:xfrm>
            <a:off x="1212111" y="3379066"/>
            <a:ext cx="68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60000" indent="-360000" algn="l" defTabSz="914400" rtl="0" eaLnBrk="1" latinLnBrk="0" hangingPunct="1">
              <a:spcBef>
                <a:spcPts val="600"/>
              </a:spcBef>
              <a:buClr>
                <a:schemeClr val="accent1"/>
              </a:buClr>
              <a:buFont typeface="Wingdings" pitchFamily="2" charset="2"/>
              <a:buChar char="§"/>
              <a:defRPr lang="en-US" sz="2000" b="1" kern="1200">
                <a:solidFill>
                  <a:schemeClr val="lt1"/>
                </a:solidFill>
                <a:latin typeface="+mn-lt"/>
                <a:ea typeface="+mn-ea"/>
                <a:cs typeface="+mn-cs"/>
              </a:defRPr>
            </a:lvl1pPr>
            <a:lvl2pPr marL="72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2pPr>
            <a:lvl3pPr marL="108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3pPr>
            <a:lvl4pPr marL="144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4pPr>
            <a:lvl5pPr marL="1800000" indent="-360000" algn="l" defTabSz="914400" rtl="0" eaLnBrk="1" latinLnBrk="0" hangingPunct="1">
              <a:spcBef>
                <a:spcPts val="600"/>
              </a:spcBef>
              <a:buClr>
                <a:schemeClr val="accent1"/>
              </a:buClr>
              <a:buFont typeface="Wingdings" pitchFamily="2" charset="2"/>
              <a:buChar char="§"/>
              <a:defRPr lang="en-GB" sz="2000" b="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a:buNone/>
            </a:pPr>
            <a:r>
              <a:rPr lang="en-GB" sz="1600" dirty="0">
                <a:solidFill>
                  <a:schemeClr val="bg1"/>
                </a:solidFill>
                <a:cs typeface="Arial" pitchFamily="34" charset="0"/>
              </a:rPr>
              <a:t>Techniques</a:t>
            </a:r>
          </a:p>
        </p:txBody>
      </p:sp>
      <p:sp>
        <p:nvSpPr>
          <p:cNvPr id="25" name="Rounded Rectangle 24">
            <a:extLst>
              <a:ext uri="{FF2B5EF4-FFF2-40B4-BE49-F238E27FC236}">
                <a16:creationId xmlns:a16="http://schemas.microsoft.com/office/drawing/2014/main" id="{19C940A7-D48D-8345-8D6F-4BB929BB4228}"/>
              </a:ext>
            </a:extLst>
          </p:cNvPr>
          <p:cNvSpPr/>
          <p:nvPr/>
        </p:nvSpPr>
        <p:spPr>
          <a:xfrm>
            <a:off x="3012111"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Process</a:t>
            </a:r>
          </a:p>
        </p:txBody>
      </p:sp>
      <p:sp>
        <p:nvSpPr>
          <p:cNvPr id="26" name="Rounded Rectangle 25">
            <a:extLst>
              <a:ext uri="{FF2B5EF4-FFF2-40B4-BE49-F238E27FC236}">
                <a16:creationId xmlns:a16="http://schemas.microsoft.com/office/drawing/2014/main" id="{B59BED5B-8C7C-BC45-9CD1-767C05CD1121}"/>
              </a:ext>
            </a:extLst>
          </p:cNvPr>
          <p:cNvSpPr/>
          <p:nvPr/>
        </p:nvSpPr>
        <p:spPr>
          <a:xfrm>
            <a:off x="4812111"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Roles</a:t>
            </a:r>
          </a:p>
        </p:txBody>
      </p:sp>
      <p:sp>
        <p:nvSpPr>
          <p:cNvPr id="27" name="Rounded Rectangle 26">
            <a:extLst>
              <a:ext uri="{FF2B5EF4-FFF2-40B4-BE49-F238E27FC236}">
                <a16:creationId xmlns:a16="http://schemas.microsoft.com/office/drawing/2014/main" id="{3C17234F-241C-DE4C-BCE8-A62609A518CE}"/>
              </a:ext>
            </a:extLst>
          </p:cNvPr>
          <p:cNvSpPr/>
          <p:nvPr/>
        </p:nvSpPr>
        <p:spPr>
          <a:xfrm>
            <a:off x="6612111"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bg1"/>
                </a:solidFill>
                <a:cs typeface="Arial" pitchFamily="34" charset="0"/>
              </a:rPr>
              <a:t>Deliverables</a:t>
            </a:r>
          </a:p>
        </p:txBody>
      </p:sp>
      <p:sp>
        <p:nvSpPr>
          <p:cNvPr id="28" name="Down Arrow 27">
            <a:extLst>
              <a:ext uri="{FF2B5EF4-FFF2-40B4-BE49-F238E27FC236}">
                <a16:creationId xmlns:a16="http://schemas.microsoft.com/office/drawing/2014/main" id="{596086C5-49FD-3946-B811-9D43EC138AB1}"/>
              </a:ext>
            </a:extLst>
          </p:cNvPr>
          <p:cNvSpPr/>
          <p:nvPr/>
        </p:nvSpPr>
        <p:spPr>
          <a:xfrm>
            <a:off x="17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29" name="Down Arrow 28">
            <a:extLst>
              <a:ext uri="{FF2B5EF4-FFF2-40B4-BE49-F238E27FC236}">
                <a16:creationId xmlns:a16="http://schemas.microsoft.com/office/drawing/2014/main" id="{CC2378B9-86AA-0443-B9B3-95D1C1A50608}"/>
              </a:ext>
            </a:extLst>
          </p:cNvPr>
          <p:cNvSpPr/>
          <p:nvPr/>
        </p:nvSpPr>
        <p:spPr>
          <a:xfrm>
            <a:off x="35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0" name="Down Arrow 29">
            <a:extLst>
              <a:ext uri="{FF2B5EF4-FFF2-40B4-BE49-F238E27FC236}">
                <a16:creationId xmlns:a16="http://schemas.microsoft.com/office/drawing/2014/main" id="{41B3D7FC-B43C-D142-9BF2-8091234A2D19}"/>
              </a:ext>
            </a:extLst>
          </p:cNvPr>
          <p:cNvSpPr/>
          <p:nvPr/>
        </p:nvSpPr>
        <p:spPr>
          <a:xfrm>
            <a:off x="53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1" name="Down Arrow 30">
            <a:extLst>
              <a:ext uri="{FF2B5EF4-FFF2-40B4-BE49-F238E27FC236}">
                <a16:creationId xmlns:a16="http://schemas.microsoft.com/office/drawing/2014/main" id="{62C7A6CE-F141-F54E-87DF-FF4D9A9B8EEA}"/>
              </a:ext>
            </a:extLst>
          </p:cNvPr>
          <p:cNvSpPr/>
          <p:nvPr/>
        </p:nvSpPr>
        <p:spPr>
          <a:xfrm>
            <a:off x="71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2" name="Up-Down Arrow 10">
            <a:extLst>
              <a:ext uri="{FF2B5EF4-FFF2-40B4-BE49-F238E27FC236}">
                <a16:creationId xmlns:a16="http://schemas.microsoft.com/office/drawing/2014/main" id="{10739E6A-A187-0640-934A-CA421A7308F3}"/>
              </a:ext>
            </a:extLst>
          </p:cNvPr>
          <p:cNvSpPr/>
          <p:nvPr/>
        </p:nvSpPr>
        <p:spPr>
          <a:xfrm>
            <a:off x="17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3" name="Up-Down Arrow 15">
            <a:extLst>
              <a:ext uri="{FF2B5EF4-FFF2-40B4-BE49-F238E27FC236}">
                <a16:creationId xmlns:a16="http://schemas.microsoft.com/office/drawing/2014/main" id="{5F9B4CF4-8CA7-724B-A143-0E397F7E80DB}"/>
              </a:ext>
            </a:extLst>
          </p:cNvPr>
          <p:cNvSpPr/>
          <p:nvPr/>
        </p:nvSpPr>
        <p:spPr>
          <a:xfrm>
            <a:off x="35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4" name="Up-Down Arrow 16">
            <a:extLst>
              <a:ext uri="{FF2B5EF4-FFF2-40B4-BE49-F238E27FC236}">
                <a16:creationId xmlns:a16="http://schemas.microsoft.com/office/drawing/2014/main" id="{605A58B0-7C11-2844-883A-9721637E4552}"/>
              </a:ext>
            </a:extLst>
          </p:cNvPr>
          <p:cNvSpPr/>
          <p:nvPr/>
        </p:nvSpPr>
        <p:spPr>
          <a:xfrm>
            <a:off x="534329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5" name="Up-Down Arrow 17">
            <a:extLst>
              <a:ext uri="{FF2B5EF4-FFF2-40B4-BE49-F238E27FC236}">
                <a16:creationId xmlns:a16="http://schemas.microsoft.com/office/drawing/2014/main" id="{DCB65452-7EE6-D14C-8043-7B54E819EEF8}"/>
              </a:ext>
            </a:extLst>
          </p:cNvPr>
          <p:cNvSpPr/>
          <p:nvPr/>
        </p:nvSpPr>
        <p:spPr>
          <a:xfrm>
            <a:off x="71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6" name="Plus 35">
            <a:extLst>
              <a:ext uri="{FF2B5EF4-FFF2-40B4-BE49-F238E27FC236}">
                <a16:creationId xmlns:a16="http://schemas.microsoft.com/office/drawing/2014/main" id="{81699247-B512-3A4A-AB7D-18D0C5228132}"/>
              </a:ext>
            </a:extLst>
          </p:cNvPr>
          <p:cNvSpPr/>
          <p:nvPr/>
        </p:nvSpPr>
        <p:spPr>
          <a:xfrm>
            <a:off x="272411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7" name="Plus 36">
            <a:extLst>
              <a:ext uri="{FF2B5EF4-FFF2-40B4-BE49-F238E27FC236}">
                <a16:creationId xmlns:a16="http://schemas.microsoft.com/office/drawing/2014/main" id="{A6A93D8D-7481-7143-9343-EFC2CCAA5499}"/>
              </a:ext>
            </a:extLst>
          </p:cNvPr>
          <p:cNvSpPr/>
          <p:nvPr/>
        </p:nvSpPr>
        <p:spPr>
          <a:xfrm>
            <a:off x="4524111" y="2461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8" name="Plus 37">
            <a:extLst>
              <a:ext uri="{FF2B5EF4-FFF2-40B4-BE49-F238E27FC236}">
                <a16:creationId xmlns:a16="http://schemas.microsoft.com/office/drawing/2014/main" id="{92FC3280-B944-C34F-A87C-3B7E32D097CB}"/>
              </a:ext>
            </a:extLst>
          </p:cNvPr>
          <p:cNvSpPr/>
          <p:nvPr/>
        </p:nvSpPr>
        <p:spPr>
          <a:xfrm>
            <a:off x="632411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6" name="TextBox 5">
            <a:extLst>
              <a:ext uri="{FF2B5EF4-FFF2-40B4-BE49-F238E27FC236}">
                <a16:creationId xmlns:a16="http://schemas.microsoft.com/office/drawing/2014/main" id="{BBFA6B51-2F47-8C8F-2975-219AB0EC2684}"/>
              </a:ext>
            </a:extLst>
          </p:cNvPr>
          <p:cNvSpPr txBox="1"/>
          <p:nvPr/>
        </p:nvSpPr>
        <p:spPr>
          <a:xfrm>
            <a:off x="8057592" y="5280566"/>
            <a:ext cx="3634690" cy="900246"/>
          </a:xfrm>
          <a:prstGeom prst="rect">
            <a:avLst/>
          </a:prstGeom>
        </p:spPr>
        <p:style>
          <a:lnRef idx="0">
            <a:schemeClr val="accent3"/>
          </a:lnRef>
          <a:fillRef idx="3">
            <a:schemeClr val="accent3"/>
          </a:fillRef>
          <a:effectRef idx="3">
            <a:schemeClr val="accent3"/>
          </a:effectRef>
          <a:fontRef idx="minor">
            <a:schemeClr val="lt1"/>
          </a:fontRef>
        </p:style>
        <p:txBody>
          <a:bodyPr wrap="square">
            <a:spAutoFit/>
          </a:bodyPr>
          <a:lstStyle/>
          <a:p>
            <a:pPr>
              <a:spcAft>
                <a:spcPts val="600"/>
              </a:spcAft>
            </a:pPr>
            <a:r>
              <a:rPr lang="en-GB" sz="1600" b="1" dirty="0"/>
              <a:t>Prescriptive – 	Specific SDLCs</a:t>
            </a:r>
          </a:p>
          <a:p>
            <a:pPr>
              <a:spcAft>
                <a:spcPts val="600"/>
              </a:spcAft>
            </a:pPr>
            <a:r>
              <a:rPr lang="en-GB" sz="1600" b="1" dirty="0"/>
              <a:t>Agnostic – 	Various SDLCs</a:t>
            </a:r>
          </a:p>
          <a:p>
            <a:pPr>
              <a:spcAft>
                <a:spcPts val="600"/>
              </a:spcAft>
            </a:pPr>
            <a:r>
              <a:rPr lang="en-GB" sz="1100" i="1" dirty="0"/>
              <a:t>Dependent on context and  lifecycle chosen</a:t>
            </a:r>
          </a:p>
        </p:txBody>
      </p:sp>
    </p:spTree>
    <p:extLst>
      <p:ext uri="{BB962C8B-B14F-4D97-AF65-F5344CB8AC3E}">
        <p14:creationId xmlns:p14="http://schemas.microsoft.com/office/powerpoint/2010/main" val="94729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6A49E-298B-46D8-85B0-25BD5A48AE43}"/>
              </a:ext>
            </a:extLst>
          </p:cNvPr>
          <p:cNvSpPr>
            <a:spLocks noGrp="1"/>
          </p:cNvSpPr>
          <p:nvPr>
            <p:ph type="body" sz="quarter" idx="10"/>
          </p:nvPr>
        </p:nvSpPr>
        <p:spPr/>
        <p:txBody>
          <a:bodyPr/>
          <a:lstStyle/>
          <a:p>
            <a:r>
              <a:rPr lang="en-GB" dirty="0"/>
              <a:t>Acceptance Criteria</a:t>
            </a:r>
          </a:p>
        </p:txBody>
      </p:sp>
      <p:grpSp>
        <p:nvGrpSpPr>
          <p:cNvPr id="3" name="Group 2">
            <a:extLst>
              <a:ext uri="{FF2B5EF4-FFF2-40B4-BE49-F238E27FC236}">
                <a16:creationId xmlns:a16="http://schemas.microsoft.com/office/drawing/2014/main" id="{232DF079-C8AA-1193-BD63-2051C3E62944}"/>
              </a:ext>
            </a:extLst>
          </p:cNvPr>
          <p:cNvGrpSpPr/>
          <p:nvPr/>
        </p:nvGrpSpPr>
        <p:grpSpPr>
          <a:xfrm>
            <a:off x="4408227" y="436777"/>
            <a:ext cx="7399598" cy="4686723"/>
            <a:chOff x="4408227" y="436777"/>
            <a:chExt cx="7399598" cy="4686723"/>
          </a:xfrm>
        </p:grpSpPr>
        <p:sp>
          <p:nvSpPr>
            <p:cNvPr id="4" name="Freeform: Shape 3">
              <a:extLst>
                <a:ext uri="{FF2B5EF4-FFF2-40B4-BE49-F238E27FC236}">
                  <a16:creationId xmlns:a16="http://schemas.microsoft.com/office/drawing/2014/main" id="{AA3093B4-3115-0A15-6CE4-6294480358FD}"/>
                </a:ext>
              </a:extLst>
            </p:cNvPr>
            <p:cNvSpPr/>
            <p:nvPr/>
          </p:nvSpPr>
          <p:spPr>
            <a:xfrm>
              <a:off x="4408227" y="436777"/>
              <a:ext cx="7399598" cy="2124804"/>
            </a:xfrm>
            <a:custGeom>
              <a:avLst/>
              <a:gdLst>
                <a:gd name="connsiteX0" fmla="*/ 0 w 6770688"/>
                <a:gd name="connsiteY0" fmla="*/ 425238 h 2551376"/>
                <a:gd name="connsiteX1" fmla="*/ 425238 w 6770688"/>
                <a:gd name="connsiteY1" fmla="*/ 0 h 2551376"/>
                <a:gd name="connsiteX2" fmla="*/ 6345450 w 6770688"/>
                <a:gd name="connsiteY2" fmla="*/ 0 h 2551376"/>
                <a:gd name="connsiteX3" fmla="*/ 6770688 w 6770688"/>
                <a:gd name="connsiteY3" fmla="*/ 425238 h 2551376"/>
                <a:gd name="connsiteX4" fmla="*/ 6770688 w 6770688"/>
                <a:gd name="connsiteY4" fmla="*/ 2126138 h 2551376"/>
                <a:gd name="connsiteX5" fmla="*/ 6345450 w 6770688"/>
                <a:gd name="connsiteY5" fmla="*/ 2551376 h 2551376"/>
                <a:gd name="connsiteX6" fmla="*/ 425238 w 6770688"/>
                <a:gd name="connsiteY6" fmla="*/ 2551376 h 2551376"/>
                <a:gd name="connsiteX7" fmla="*/ 0 w 6770688"/>
                <a:gd name="connsiteY7" fmla="*/ 2126138 h 2551376"/>
                <a:gd name="connsiteX8" fmla="*/ 0 w 6770688"/>
                <a:gd name="connsiteY8" fmla="*/ 425238 h 25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0688" h="2551376">
                  <a:moveTo>
                    <a:pt x="0" y="425238"/>
                  </a:moveTo>
                  <a:cubicBezTo>
                    <a:pt x="0" y="190386"/>
                    <a:pt x="190386" y="0"/>
                    <a:pt x="425238" y="0"/>
                  </a:cubicBezTo>
                  <a:lnTo>
                    <a:pt x="6345450" y="0"/>
                  </a:lnTo>
                  <a:cubicBezTo>
                    <a:pt x="6580302" y="0"/>
                    <a:pt x="6770688" y="190386"/>
                    <a:pt x="6770688" y="425238"/>
                  </a:cubicBezTo>
                  <a:lnTo>
                    <a:pt x="6770688" y="2126138"/>
                  </a:lnTo>
                  <a:cubicBezTo>
                    <a:pt x="6770688" y="2360990"/>
                    <a:pt x="6580302" y="2551376"/>
                    <a:pt x="6345450" y="2551376"/>
                  </a:cubicBezTo>
                  <a:lnTo>
                    <a:pt x="425238" y="2551376"/>
                  </a:lnTo>
                  <a:cubicBezTo>
                    <a:pt x="190386" y="2551376"/>
                    <a:pt x="0" y="2360990"/>
                    <a:pt x="0" y="2126138"/>
                  </a:cubicBezTo>
                  <a:lnTo>
                    <a:pt x="0" y="4252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988" tIns="215988" rIns="215988" bIns="215988" numCol="1" spcCol="1270" anchor="ctr" anchorCtr="0">
              <a:noAutofit/>
            </a:bodyPr>
            <a:lstStyle/>
            <a:p>
              <a:pPr marL="0" lvl="0" indent="0" algn="l" defTabSz="1066800">
                <a:lnSpc>
                  <a:spcPct val="90000"/>
                </a:lnSpc>
                <a:spcBef>
                  <a:spcPct val="0"/>
                </a:spcBef>
                <a:spcAft>
                  <a:spcPct val="35000"/>
                </a:spcAft>
                <a:buNone/>
              </a:pPr>
              <a:r>
                <a:rPr lang="en-GB" b="1" kern="1200" dirty="0"/>
                <a:t>Acceptance criteria dictates the conditions for software to be considered done. </a:t>
              </a:r>
            </a:p>
            <a:p>
              <a:pPr marL="0" lvl="0" indent="0" algn="l" defTabSz="1066800">
                <a:lnSpc>
                  <a:spcPct val="90000"/>
                </a:lnSpc>
                <a:spcBef>
                  <a:spcPct val="0"/>
                </a:spcBef>
                <a:spcAft>
                  <a:spcPct val="35000"/>
                </a:spcAft>
                <a:buNone/>
              </a:pPr>
              <a:br>
                <a:rPr lang="en-GB" b="1" kern="1200" dirty="0"/>
              </a:br>
              <a:r>
                <a:rPr lang="en-GB" b="1" kern="1200" dirty="0"/>
                <a:t>It is a set of statements that usually have a </a:t>
              </a:r>
              <a:br>
                <a:rPr lang="en-GB" b="1" kern="1200" dirty="0"/>
              </a:br>
              <a:r>
                <a:rPr lang="en-GB" b="1" kern="1200" dirty="0"/>
                <a:t>pass / fail result for all requirements.</a:t>
              </a:r>
              <a:endParaRPr lang="en-US" b="1" kern="1200" dirty="0"/>
            </a:p>
          </p:txBody>
        </p:sp>
        <p:sp>
          <p:nvSpPr>
            <p:cNvPr id="6" name="Freeform: Shape 5">
              <a:extLst>
                <a:ext uri="{FF2B5EF4-FFF2-40B4-BE49-F238E27FC236}">
                  <a16:creationId xmlns:a16="http://schemas.microsoft.com/office/drawing/2014/main" id="{8EF29261-FCEF-5E2C-7439-3C1673035A8D}"/>
                </a:ext>
              </a:extLst>
            </p:cNvPr>
            <p:cNvSpPr/>
            <p:nvPr/>
          </p:nvSpPr>
          <p:spPr>
            <a:xfrm>
              <a:off x="4408227" y="2998696"/>
              <a:ext cx="7399598" cy="2124804"/>
            </a:xfrm>
            <a:custGeom>
              <a:avLst/>
              <a:gdLst>
                <a:gd name="connsiteX0" fmla="*/ 0 w 6770688"/>
                <a:gd name="connsiteY0" fmla="*/ 425238 h 2551376"/>
                <a:gd name="connsiteX1" fmla="*/ 425238 w 6770688"/>
                <a:gd name="connsiteY1" fmla="*/ 0 h 2551376"/>
                <a:gd name="connsiteX2" fmla="*/ 6345450 w 6770688"/>
                <a:gd name="connsiteY2" fmla="*/ 0 h 2551376"/>
                <a:gd name="connsiteX3" fmla="*/ 6770688 w 6770688"/>
                <a:gd name="connsiteY3" fmla="*/ 425238 h 2551376"/>
                <a:gd name="connsiteX4" fmla="*/ 6770688 w 6770688"/>
                <a:gd name="connsiteY4" fmla="*/ 2126138 h 2551376"/>
                <a:gd name="connsiteX5" fmla="*/ 6345450 w 6770688"/>
                <a:gd name="connsiteY5" fmla="*/ 2551376 h 2551376"/>
                <a:gd name="connsiteX6" fmla="*/ 425238 w 6770688"/>
                <a:gd name="connsiteY6" fmla="*/ 2551376 h 2551376"/>
                <a:gd name="connsiteX7" fmla="*/ 0 w 6770688"/>
                <a:gd name="connsiteY7" fmla="*/ 2126138 h 2551376"/>
                <a:gd name="connsiteX8" fmla="*/ 0 w 6770688"/>
                <a:gd name="connsiteY8" fmla="*/ 425238 h 255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70688" h="2551376">
                  <a:moveTo>
                    <a:pt x="0" y="425238"/>
                  </a:moveTo>
                  <a:cubicBezTo>
                    <a:pt x="0" y="190386"/>
                    <a:pt x="190386" y="0"/>
                    <a:pt x="425238" y="0"/>
                  </a:cubicBezTo>
                  <a:lnTo>
                    <a:pt x="6345450" y="0"/>
                  </a:lnTo>
                  <a:cubicBezTo>
                    <a:pt x="6580302" y="0"/>
                    <a:pt x="6770688" y="190386"/>
                    <a:pt x="6770688" y="425238"/>
                  </a:cubicBezTo>
                  <a:lnTo>
                    <a:pt x="6770688" y="2126138"/>
                  </a:lnTo>
                  <a:cubicBezTo>
                    <a:pt x="6770688" y="2360990"/>
                    <a:pt x="6580302" y="2551376"/>
                    <a:pt x="6345450" y="2551376"/>
                  </a:cubicBezTo>
                  <a:lnTo>
                    <a:pt x="425238" y="2551376"/>
                  </a:lnTo>
                  <a:cubicBezTo>
                    <a:pt x="190386" y="2551376"/>
                    <a:pt x="0" y="2360990"/>
                    <a:pt x="0" y="2126138"/>
                  </a:cubicBezTo>
                  <a:lnTo>
                    <a:pt x="0" y="42523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5988" tIns="215988" rIns="215988" bIns="215988" numCol="1" spcCol="1270" anchor="ctr" anchorCtr="0">
              <a:noAutofit/>
            </a:bodyPr>
            <a:lstStyle/>
            <a:p>
              <a:pPr marL="0" lvl="0" indent="0" algn="l" defTabSz="1066800">
                <a:lnSpc>
                  <a:spcPct val="90000"/>
                </a:lnSpc>
                <a:spcBef>
                  <a:spcPct val="0"/>
                </a:spcBef>
                <a:spcAft>
                  <a:spcPct val="35000"/>
                </a:spcAft>
                <a:buNone/>
              </a:pPr>
              <a:r>
                <a:rPr lang="en-GB" kern="1200" dirty="0"/>
                <a:t>Attached to user stories to understand what a feature needs. </a:t>
              </a:r>
              <a:br>
                <a:rPr lang="en-GB" kern="1200" dirty="0"/>
              </a:br>
              <a:endParaRPr lang="en-GB" kern="1200" dirty="0"/>
            </a:p>
            <a:p>
              <a:pPr marL="0" lvl="0" indent="0" algn="l" defTabSz="1066800">
                <a:lnSpc>
                  <a:spcPct val="90000"/>
                </a:lnSpc>
                <a:spcBef>
                  <a:spcPct val="0"/>
                </a:spcBef>
                <a:spcAft>
                  <a:spcPct val="35000"/>
                </a:spcAft>
                <a:buNone/>
              </a:pPr>
              <a:r>
                <a:rPr lang="en-GB" dirty="0"/>
                <a:t>Defines</a:t>
              </a:r>
              <a:r>
                <a:rPr lang="en-GB" kern="1200" dirty="0"/>
                <a:t> the minimum viable product.</a:t>
              </a:r>
              <a:br>
                <a:rPr lang="en-GB" kern="1200" dirty="0"/>
              </a:br>
              <a:r>
                <a:rPr lang="en-GB" kern="1200" dirty="0"/>
                <a:t>Can also derive tests from the criteria.</a:t>
              </a:r>
              <a:endParaRPr lang="en-US" kern="1200" dirty="0"/>
            </a:p>
          </p:txBody>
        </p:sp>
      </p:grpSp>
    </p:spTree>
    <p:extLst>
      <p:ext uri="{BB962C8B-B14F-4D97-AF65-F5344CB8AC3E}">
        <p14:creationId xmlns:p14="http://schemas.microsoft.com/office/powerpoint/2010/main" val="38567940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2DA86-A110-496D-80D8-9793DE9FD1CB}"/>
              </a:ext>
            </a:extLst>
          </p:cNvPr>
          <p:cNvSpPr>
            <a:spLocks noGrp="1"/>
          </p:cNvSpPr>
          <p:nvPr>
            <p:ph type="body" sz="quarter" idx="10"/>
          </p:nvPr>
        </p:nvSpPr>
        <p:spPr/>
        <p:txBody>
          <a:bodyPr/>
          <a:lstStyle/>
          <a:p>
            <a:r>
              <a:rPr lang="en-GB" dirty="0"/>
              <a:t>Example</a:t>
            </a:r>
          </a:p>
        </p:txBody>
      </p:sp>
      <p:graphicFrame>
        <p:nvGraphicFramePr>
          <p:cNvPr id="5" name="Text Placeholder 2">
            <a:extLst>
              <a:ext uri="{FF2B5EF4-FFF2-40B4-BE49-F238E27FC236}">
                <a16:creationId xmlns:a16="http://schemas.microsoft.com/office/drawing/2014/main" id="{1ECAAA93-DE81-A869-4B83-FC269DEACBEF}"/>
              </a:ext>
            </a:extLst>
          </p:cNvPr>
          <p:cNvGraphicFramePr/>
          <p:nvPr>
            <p:extLst>
              <p:ext uri="{D42A27DB-BD31-4B8C-83A1-F6EECF244321}">
                <p14:modId xmlns:p14="http://schemas.microsoft.com/office/powerpoint/2010/main" val="1167598091"/>
              </p:ext>
            </p:extLst>
          </p:nvPr>
        </p:nvGraphicFramePr>
        <p:xfrm>
          <a:off x="5037137" y="1054151"/>
          <a:ext cx="6770688" cy="51194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6589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DD34C-1B3A-D84D-9842-6DABF55CD1F6}"/>
              </a:ext>
            </a:extLst>
          </p:cNvPr>
          <p:cNvSpPr>
            <a:spLocks noGrp="1"/>
          </p:cNvSpPr>
          <p:nvPr>
            <p:ph type="title"/>
          </p:nvPr>
        </p:nvSpPr>
        <p:spPr>
          <a:xfrm>
            <a:off x="1212112" y="369218"/>
            <a:ext cx="10595713" cy="687615"/>
          </a:xfrm>
        </p:spPr>
        <p:txBody>
          <a:bodyPr anchor="t">
            <a:normAutofit/>
          </a:bodyPr>
          <a:lstStyle/>
          <a:p>
            <a:r>
              <a:rPr lang="en-GB" dirty="0"/>
              <a:t>Time estimation - Story Points NOT Time</a:t>
            </a:r>
            <a:endParaRPr lang="en-US" dirty="0"/>
          </a:p>
        </p:txBody>
      </p:sp>
      <p:sp>
        <p:nvSpPr>
          <p:cNvPr id="4" name="Slide Number Placeholder 3">
            <a:extLst>
              <a:ext uri="{FF2B5EF4-FFF2-40B4-BE49-F238E27FC236}">
                <a16:creationId xmlns:a16="http://schemas.microsoft.com/office/drawing/2014/main" id="{EBD8F999-6878-7A47-8133-7E7326916E7D}"/>
              </a:ext>
            </a:extLst>
          </p:cNvPr>
          <p:cNvSpPr>
            <a:spLocks noGrp="1"/>
          </p:cNvSpPr>
          <p:nvPr>
            <p:ph type="sldNum" sz="quarter" idx="12"/>
          </p:nvPr>
        </p:nvSpPr>
        <p:spPr>
          <a:xfrm>
            <a:off x="11298755" y="6584739"/>
            <a:ext cx="785483" cy="180000"/>
          </a:xfrm>
        </p:spPr>
        <p:txBody>
          <a:bodyPr anchor="b">
            <a:normAutofit/>
          </a:bodyPr>
          <a:lstStyle/>
          <a:p>
            <a:pPr>
              <a:spcAft>
                <a:spcPts val="600"/>
              </a:spcAft>
            </a:pPr>
            <a:fld id="{EF892D59-8F09-EF4B-AD6D-DA609442F868}" type="slidenum">
              <a:rPr lang="en-GB" smtClean="0"/>
              <a:pPr>
                <a:spcAft>
                  <a:spcPts val="600"/>
                </a:spcAft>
              </a:pPr>
              <a:t>52</a:t>
            </a:fld>
            <a:endParaRPr lang="en-GB"/>
          </a:p>
        </p:txBody>
      </p:sp>
      <p:graphicFrame>
        <p:nvGraphicFramePr>
          <p:cNvPr id="6" name="Text Placeholder 2">
            <a:extLst>
              <a:ext uri="{FF2B5EF4-FFF2-40B4-BE49-F238E27FC236}">
                <a16:creationId xmlns:a16="http://schemas.microsoft.com/office/drawing/2014/main" id="{6A8989F6-4B64-2FF4-EE58-867196C7A58D}"/>
              </a:ext>
            </a:extLst>
          </p:cNvPr>
          <p:cNvGraphicFramePr/>
          <p:nvPr>
            <p:extLst>
              <p:ext uri="{D42A27DB-BD31-4B8C-83A1-F6EECF244321}">
                <p14:modId xmlns:p14="http://schemas.microsoft.com/office/powerpoint/2010/main" val="2735973736"/>
              </p:ext>
            </p:extLst>
          </p:nvPr>
        </p:nvGraphicFramePr>
        <p:xfrm>
          <a:off x="372210" y="1175414"/>
          <a:ext cx="11435615" cy="5303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5910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DD34C-1B3A-D84D-9842-6DABF55CD1F6}"/>
              </a:ext>
            </a:extLst>
          </p:cNvPr>
          <p:cNvSpPr>
            <a:spLocks noGrp="1"/>
          </p:cNvSpPr>
          <p:nvPr>
            <p:ph type="body" sz="quarter" idx="12"/>
          </p:nvPr>
        </p:nvSpPr>
        <p:spPr/>
        <p:txBody>
          <a:bodyPr/>
          <a:lstStyle/>
          <a:p>
            <a:r>
              <a:rPr lang="en-GB" dirty="0"/>
              <a:t>Estimation </a:t>
            </a:r>
            <a:endParaRPr lang="en-US" dirty="0"/>
          </a:p>
        </p:txBody>
      </p:sp>
      <p:sp>
        <p:nvSpPr>
          <p:cNvPr id="3" name="Text Placeholder 2">
            <a:extLst>
              <a:ext uri="{FF2B5EF4-FFF2-40B4-BE49-F238E27FC236}">
                <a16:creationId xmlns:a16="http://schemas.microsoft.com/office/drawing/2014/main" id="{5509B885-DC33-3D4C-A8F5-81F3B8D86D1C}"/>
              </a:ext>
            </a:extLst>
          </p:cNvPr>
          <p:cNvSpPr>
            <a:spLocks noGrp="1"/>
          </p:cNvSpPr>
          <p:nvPr>
            <p:ph type="body" sz="quarter" idx="11"/>
          </p:nvPr>
        </p:nvSpPr>
        <p:spPr/>
        <p:txBody>
          <a:bodyPr/>
          <a:lstStyle/>
          <a:p>
            <a:pPr lvl="1"/>
            <a:endParaRPr lang="en-GB" dirty="0"/>
          </a:p>
          <a:p>
            <a:r>
              <a:rPr lang="en-GB" dirty="0"/>
              <a:t>Techniques for assigning story points</a:t>
            </a:r>
          </a:p>
          <a:p>
            <a:pPr lvl="1"/>
            <a:r>
              <a:rPr lang="en-GB" dirty="0"/>
              <a:t>Estimation Poker - </a:t>
            </a:r>
            <a:r>
              <a:rPr lang="en-GB" dirty="0">
                <a:hlinkClick r:id="rId3"/>
              </a:rPr>
              <a:t>https://www.planningpoker.com/</a:t>
            </a:r>
            <a:endParaRPr lang="en-GB" dirty="0"/>
          </a:p>
          <a:p>
            <a:endParaRPr lang="en-US" dirty="0"/>
          </a:p>
        </p:txBody>
      </p:sp>
      <p:sp>
        <p:nvSpPr>
          <p:cNvPr id="4" name="Slide Number Placeholder 3">
            <a:extLst>
              <a:ext uri="{FF2B5EF4-FFF2-40B4-BE49-F238E27FC236}">
                <a16:creationId xmlns:a16="http://schemas.microsoft.com/office/drawing/2014/main" id="{EBD8F999-6878-7A47-8133-7E7326916E7D}"/>
              </a:ext>
            </a:extLst>
          </p:cNvPr>
          <p:cNvSpPr>
            <a:spLocks noGrp="1"/>
          </p:cNvSpPr>
          <p:nvPr>
            <p:ph type="sldNum" sz="quarter" idx="4"/>
          </p:nvPr>
        </p:nvSpPr>
        <p:spPr/>
        <p:txBody>
          <a:bodyPr/>
          <a:lstStyle/>
          <a:p>
            <a:fld id="{EF892D59-8F09-EF4B-AD6D-DA609442F868}" type="slidenum">
              <a:rPr lang="en-GB" smtClean="0"/>
              <a:pPr/>
              <a:t>53</a:t>
            </a:fld>
            <a:endParaRPr lang="en-GB" dirty="0"/>
          </a:p>
        </p:txBody>
      </p:sp>
      <p:pic>
        <p:nvPicPr>
          <p:cNvPr id="2050" name="Picture 2" descr="planning poker">
            <a:extLst>
              <a:ext uri="{FF2B5EF4-FFF2-40B4-BE49-F238E27FC236}">
                <a16:creationId xmlns:a16="http://schemas.microsoft.com/office/drawing/2014/main" id="{A7A81FF6-4361-73CA-E5EC-EA79C1FEF1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574" y="1532210"/>
            <a:ext cx="6206224" cy="42328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9E10952-B7F2-1DD0-A17C-6112F2AEA0BB}"/>
              </a:ext>
            </a:extLst>
          </p:cNvPr>
          <p:cNvSpPr txBox="1"/>
          <p:nvPr/>
        </p:nvSpPr>
        <p:spPr>
          <a:xfrm>
            <a:off x="7200252" y="6007563"/>
            <a:ext cx="5117254" cy="261610"/>
          </a:xfrm>
          <a:prstGeom prst="rect">
            <a:avLst/>
          </a:prstGeom>
          <a:noFill/>
        </p:spPr>
        <p:txBody>
          <a:bodyPr wrap="square">
            <a:spAutoFit/>
          </a:bodyPr>
          <a:lstStyle/>
          <a:p>
            <a:r>
              <a:rPr lang="en-GB" sz="1100" dirty="0"/>
              <a:t>https://agilescrumgroup.nl/scrum-planning-poker-swimlane-sizing/</a:t>
            </a:r>
          </a:p>
        </p:txBody>
      </p:sp>
    </p:spTree>
    <p:extLst>
      <p:ext uri="{BB962C8B-B14F-4D97-AF65-F5344CB8AC3E}">
        <p14:creationId xmlns:p14="http://schemas.microsoft.com/office/powerpoint/2010/main" val="15894036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8B528-8902-4E1E-AEA6-85452EC63540}"/>
              </a:ext>
            </a:extLst>
          </p:cNvPr>
          <p:cNvSpPr>
            <a:spLocks noGrp="1"/>
          </p:cNvSpPr>
          <p:nvPr>
            <p:ph type="body" sz="quarter" idx="10"/>
          </p:nvPr>
        </p:nvSpPr>
        <p:spPr/>
        <p:txBody>
          <a:bodyPr/>
          <a:lstStyle/>
          <a:p>
            <a:r>
              <a:rPr lang="en-GB" dirty="0"/>
              <a:t>Summary</a:t>
            </a:r>
          </a:p>
        </p:txBody>
      </p:sp>
      <p:graphicFrame>
        <p:nvGraphicFramePr>
          <p:cNvPr id="5" name="Text Placeholder 2">
            <a:extLst>
              <a:ext uri="{FF2B5EF4-FFF2-40B4-BE49-F238E27FC236}">
                <a16:creationId xmlns:a16="http://schemas.microsoft.com/office/drawing/2014/main" id="{3462B6DD-27BE-F80E-81B6-A370F5BFE4D7}"/>
              </a:ext>
            </a:extLst>
          </p:cNvPr>
          <p:cNvGraphicFramePr/>
          <p:nvPr/>
        </p:nvGraphicFramePr>
        <p:xfrm>
          <a:off x="5037137" y="1349986"/>
          <a:ext cx="6770688" cy="51194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5592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97F83-A517-6841-93E1-FE1C76280544}"/>
              </a:ext>
            </a:extLst>
          </p:cNvPr>
          <p:cNvSpPr>
            <a:spLocks noGrp="1"/>
          </p:cNvSpPr>
          <p:nvPr>
            <p:ph type="body" sz="quarter" idx="12"/>
          </p:nvPr>
        </p:nvSpPr>
        <p:spPr/>
        <p:txBody>
          <a:bodyPr/>
          <a:lstStyle/>
          <a:p>
            <a:r>
              <a:rPr lang="en-GB" dirty="0"/>
              <a:t>Roles</a:t>
            </a:r>
            <a:endParaRPr lang="en-US" dirty="0"/>
          </a:p>
        </p:txBody>
      </p:sp>
      <p:sp>
        <p:nvSpPr>
          <p:cNvPr id="3" name="Text Placeholder 2">
            <a:extLst>
              <a:ext uri="{FF2B5EF4-FFF2-40B4-BE49-F238E27FC236}">
                <a16:creationId xmlns:a16="http://schemas.microsoft.com/office/drawing/2014/main" id="{368E80D3-BA1C-EF40-91ED-6B3A187F3C75}"/>
              </a:ext>
            </a:extLst>
          </p:cNvPr>
          <p:cNvSpPr>
            <a:spLocks noGrp="1"/>
          </p:cNvSpPr>
          <p:nvPr>
            <p:ph type="body" sz="quarter" idx="11"/>
          </p:nvPr>
        </p:nvSpPr>
        <p:spPr>
          <a:xfrm>
            <a:off x="1213849" y="4315066"/>
            <a:ext cx="8637648" cy="1637338"/>
          </a:xfrm>
        </p:spPr>
        <p:txBody>
          <a:bodyPr/>
          <a:lstStyle/>
          <a:p>
            <a:pPr>
              <a:spcAft>
                <a:spcPts val="600"/>
              </a:spcAft>
            </a:pPr>
            <a:r>
              <a:rPr lang="en-GB" b="1" dirty="0"/>
              <a:t>People that carry out tasks within various SDLCs</a:t>
            </a:r>
          </a:p>
          <a:p>
            <a:pPr>
              <a:spcAft>
                <a:spcPts val="600"/>
              </a:spcAft>
            </a:pPr>
            <a:r>
              <a:rPr lang="en-GB" dirty="0"/>
              <a:t>Specific to particular SDLC or generic – Various titles</a:t>
            </a:r>
          </a:p>
          <a:p>
            <a:pPr>
              <a:spcAft>
                <a:spcPts val="600"/>
              </a:spcAft>
            </a:pPr>
            <a:r>
              <a:rPr lang="en-GB" dirty="0"/>
              <a:t>Include Business, Project, Technical and Support roles </a:t>
            </a:r>
          </a:p>
        </p:txBody>
      </p:sp>
      <p:sp>
        <p:nvSpPr>
          <p:cNvPr id="4" name="Slide Number Placeholder 3">
            <a:extLst>
              <a:ext uri="{FF2B5EF4-FFF2-40B4-BE49-F238E27FC236}">
                <a16:creationId xmlns:a16="http://schemas.microsoft.com/office/drawing/2014/main" id="{73433F9B-61CF-AF4A-B724-4971195942D9}"/>
              </a:ext>
            </a:extLst>
          </p:cNvPr>
          <p:cNvSpPr>
            <a:spLocks noGrp="1"/>
          </p:cNvSpPr>
          <p:nvPr>
            <p:ph type="sldNum" sz="quarter" idx="4"/>
          </p:nvPr>
        </p:nvSpPr>
        <p:spPr/>
        <p:txBody>
          <a:bodyPr/>
          <a:lstStyle/>
          <a:p>
            <a:fld id="{EF892D59-8F09-EF4B-AD6D-DA609442F868}" type="slidenum">
              <a:rPr lang="en-GB" smtClean="0"/>
              <a:pPr/>
              <a:t>6</a:t>
            </a:fld>
            <a:endParaRPr lang="en-GB" dirty="0"/>
          </a:p>
        </p:txBody>
      </p:sp>
      <p:sp>
        <p:nvSpPr>
          <p:cNvPr id="22" name="Text Placeholder 4">
            <a:extLst>
              <a:ext uri="{FF2B5EF4-FFF2-40B4-BE49-F238E27FC236}">
                <a16:creationId xmlns:a16="http://schemas.microsoft.com/office/drawing/2014/main" id="{B464A496-DAD6-A646-A082-1A0163559778}"/>
              </a:ext>
            </a:extLst>
          </p:cNvPr>
          <p:cNvSpPr txBox="1">
            <a:spLocks/>
          </p:cNvSpPr>
          <p:nvPr/>
        </p:nvSpPr>
        <p:spPr>
          <a:xfrm>
            <a:off x="1212111" y="1219066"/>
            <a:ext cx="68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lt1"/>
                </a:solidFill>
                <a:latin typeface="+mn-lt"/>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lt1"/>
                </a:solidFill>
                <a:latin typeface="+mn-lt"/>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lt1"/>
                </a:solidFill>
                <a:latin typeface="+mn-lt"/>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GB" sz="1600" b="1" dirty="0">
                <a:solidFill>
                  <a:schemeClr val="bg1"/>
                </a:solidFill>
                <a:cs typeface="Arial" pitchFamily="34" charset="0"/>
              </a:rPr>
              <a:t>Context</a:t>
            </a:r>
          </a:p>
        </p:txBody>
      </p:sp>
      <p:sp>
        <p:nvSpPr>
          <p:cNvPr id="23" name="Rounded Rectangle 22">
            <a:extLst>
              <a:ext uri="{FF2B5EF4-FFF2-40B4-BE49-F238E27FC236}">
                <a16:creationId xmlns:a16="http://schemas.microsoft.com/office/drawing/2014/main" id="{305C34EE-5F62-4443-AA78-7B01E7F71170}"/>
              </a:ext>
            </a:extLst>
          </p:cNvPr>
          <p:cNvSpPr/>
          <p:nvPr/>
        </p:nvSpPr>
        <p:spPr>
          <a:xfrm>
            <a:off x="1212111" y="2299066"/>
            <a:ext cx="14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S/W Lifecycle</a:t>
            </a:r>
          </a:p>
        </p:txBody>
      </p:sp>
      <p:sp>
        <p:nvSpPr>
          <p:cNvPr id="24" name="Text Placeholder 4">
            <a:extLst>
              <a:ext uri="{FF2B5EF4-FFF2-40B4-BE49-F238E27FC236}">
                <a16:creationId xmlns:a16="http://schemas.microsoft.com/office/drawing/2014/main" id="{2F1EA245-A002-BC42-914A-E0CB2B68E01F}"/>
              </a:ext>
            </a:extLst>
          </p:cNvPr>
          <p:cNvSpPr txBox="1">
            <a:spLocks/>
          </p:cNvSpPr>
          <p:nvPr/>
        </p:nvSpPr>
        <p:spPr>
          <a:xfrm>
            <a:off x="1212111" y="3379066"/>
            <a:ext cx="68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60000" indent="-360000" algn="l" defTabSz="914400" rtl="0" eaLnBrk="1" latinLnBrk="0" hangingPunct="1">
              <a:spcBef>
                <a:spcPts val="600"/>
              </a:spcBef>
              <a:buClr>
                <a:schemeClr val="accent1"/>
              </a:buClr>
              <a:buFont typeface="Wingdings" pitchFamily="2" charset="2"/>
              <a:buChar char="§"/>
              <a:defRPr lang="en-US" sz="2000" b="1" kern="1200">
                <a:solidFill>
                  <a:schemeClr val="lt1"/>
                </a:solidFill>
                <a:latin typeface="+mn-lt"/>
                <a:ea typeface="+mn-ea"/>
                <a:cs typeface="+mn-cs"/>
              </a:defRPr>
            </a:lvl1pPr>
            <a:lvl2pPr marL="72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2pPr>
            <a:lvl3pPr marL="108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3pPr>
            <a:lvl4pPr marL="144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4pPr>
            <a:lvl5pPr marL="1800000" indent="-360000" algn="l" defTabSz="914400" rtl="0" eaLnBrk="1" latinLnBrk="0" hangingPunct="1">
              <a:spcBef>
                <a:spcPts val="600"/>
              </a:spcBef>
              <a:buClr>
                <a:schemeClr val="accent1"/>
              </a:buClr>
              <a:buFont typeface="Wingdings" pitchFamily="2" charset="2"/>
              <a:buChar char="§"/>
              <a:defRPr lang="en-GB" sz="2000" b="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a:buNone/>
            </a:pPr>
            <a:r>
              <a:rPr lang="en-GB" sz="1600" dirty="0">
                <a:solidFill>
                  <a:schemeClr val="bg1"/>
                </a:solidFill>
                <a:cs typeface="Arial" pitchFamily="34" charset="0"/>
              </a:rPr>
              <a:t>Techniques</a:t>
            </a:r>
          </a:p>
        </p:txBody>
      </p:sp>
      <p:sp>
        <p:nvSpPr>
          <p:cNvPr id="25" name="Rounded Rectangle 24">
            <a:extLst>
              <a:ext uri="{FF2B5EF4-FFF2-40B4-BE49-F238E27FC236}">
                <a16:creationId xmlns:a16="http://schemas.microsoft.com/office/drawing/2014/main" id="{19C940A7-D48D-8345-8D6F-4BB929BB4228}"/>
              </a:ext>
            </a:extLst>
          </p:cNvPr>
          <p:cNvSpPr/>
          <p:nvPr/>
        </p:nvSpPr>
        <p:spPr>
          <a:xfrm>
            <a:off x="3012111" y="2299066"/>
            <a:ext cx="14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Process</a:t>
            </a:r>
          </a:p>
        </p:txBody>
      </p:sp>
      <p:sp>
        <p:nvSpPr>
          <p:cNvPr id="26" name="Rounded Rectangle 25">
            <a:extLst>
              <a:ext uri="{FF2B5EF4-FFF2-40B4-BE49-F238E27FC236}">
                <a16:creationId xmlns:a16="http://schemas.microsoft.com/office/drawing/2014/main" id="{B59BED5B-8C7C-BC45-9CD1-767C05CD1121}"/>
              </a:ext>
            </a:extLst>
          </p:cNvPr>
          <p:cNvSpPr/>
          <p:nvPr/>
        </p:nvSpPr>
        <p:spPr>
          <a:xfrm>
            <a:off x="4812111" y="2299066"/>
            <a:ext cx="144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Roles</a:t>
            </a:r>
          </a:p>
        </p:txBody>
      </p:sp>
      <p:sp>
        <p:nvSpPr>
          <p:cNvPr id="27" name="Rounded Rectangle 26">
            <a:extLst>
              <a:ext uri="{FF2B5EF4-FFF2-40B4-BE49-F238E27FC236}">
                <a16:creationId xmlns:a16="http://schemas.microsoft.com/office/drawing/2014/main" id="{3C17234F-241C-DE4C-BCE8-A62609A518CE}"/>
              </a:ext>
            </a:extLst>
          </p:cNvPr>
          <p:cNvSpPr/>
          <p:nvPr/>
        </p:nvSpPr>
        <p:spPr>
          <a:xfrm>
            <a:off x="6612111" y="2299066"/>
            <a:ext cx="14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bg1"/>
                </a:solidFill>
                <a:cs typeface="Arial" pitchFamily="34" charset="0"/>
              </a:rPr>
              <a:t>Deliverables</a:t>
            </a:r>
          </a:p>
        </p:txBody>
      </p:sp>
      <p:sp>
        <p:nvSpPr>
          <p:cNvPr id="28" name="Down Arrow 27">
            <a:extLst>
              <a:ext uri="{FF2B5EF4-FFF2-40B4-BE49-F238E27FC236}">
                <a16:creationId xmlns:a16="http://schemas.microsoft.com/office/drawing/2014/main" id="{596086C5-49FD-3946-B811-9D43EC138AB1}"/>
              </a:ext>
            </a:extLst>
          </p:cNvPr>
          <p:cNvSpPr/>
          <p:nvPr/>
        </p:nvSpPr>
        <p:spPr>
          <a:xfrm>
            <a:off x="17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29" name="Down Arrow 28">
            <a:extLst>
              <a:ext uri="{FF2B5EF4-FFF2-40B4-BE49-F238E27FC236}">
                <a16:creationId xmlns:a16="http://schemas.microsoft.com/office/drawing/2014/main" id="{CC2378B9-86AA-0443-B9B3-95D1C1A50608}"/>
              </a:ext>
            </a:extLst>
          </p:cNvPr>
          <p:cNvSpPr/>
          <p:nvPr/>
        </p:nvSpPr>
        <p:spPr>
          <a:xfrm>
            <a:off x="35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0" name="Down Arrow 29">
            <a:extLst>
              <a:ext uri="{FF2B5EF4-FFF2-40B4-BE49-F238E27FC236}">
                <a16:creationId xmlns:a16="http://schemas.microsoft.com/office/drawing/2014/main" id="{41B3D7FC-B43C-D142-9BF2-8091234A2D19}"/>
              </a:ext>
            </a:extLst>
          </p:cNvPr>
          <p:cNvSpPr/>
          <p:nvPr/>
        </p:nvSpPr>
        <p:spPr>
          <a:xfrm>
            <a:off x="53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1" name="Down Arrow 30">
            <a:extLst>
              <a:ext uri="{FF2B5EF4-FFF2-40B4-BE49-F238E27FC236}">
                <a16:creationId xmlns:a16="http://schemas.microsoft.com/office/drawing/2014/main" id="{62C7A6CE-F141-F54E-87DF-FF4D9A9B8EEA}"/>
              </a:ext>
            </a:extLst>
          </p:cNvPr>
          <p:cNvSpPr/>
          <p:nvPr/>
        </p:nvSpPr>
        <p:spPr>
          <a:xfrm>
            <a:off x="715211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2" name="Up-Down Arrow 10">
            <a:extLst>
              <a:ext uri="{FF2B5EF4-FFF2-40B4-BE49-F238E27FC236}">
                <a16:creationId xmlns:a16="http://schemas.microsoft.com/office/drawing/2014/main" id="{10739E6A-A187-0640-934A-CA421A7308F3}"/>
              </a:ext>
            </a:extLst>
          </p:cNvPr>
          <p:cNvSpPr/>
          <p:nvPr/>
        </p:nvSpPr>
        <p:spPr>
          <a:xfrm>
            <a:off x="17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3" name="Up-Down Arrow 15">
            <a:extLst>
              <a:ext uri="{FF2B5EF4-FFF2-40B4-BE49-F238E27FC236}">
                <a16:creationId xmlns:a16="http://schemas.microsoft.com/office/drawing/2014/main" id="{5F9B4CF4-8CA7-724B-A143-0E397F7E80DB}"/>
              </a:ext>
            </a:extLst>
          </p:cNvPr>
          <p:cNvSpPr/>
          <p:nvPr/>
        </p:nvSpPr>
        <p:spPr>
          <a:xfrm>
            <a:off x="35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4" name="Up-Down Arrow 16">
            <a:extLst>
              <a:ext uri="{FF2B5EF4-FFF2-40B4-BE49-F238E27FC236}">
                <a16:creationId xmlns:a16="http://schemas.microsoft.com/office/drawing/2014/main" id="{605A58B0-7C11-2844-883A-9721637E4552}"/>
              </a:ext>
            </a:extLst>
          </p:cNvPr>
          <p:cNvSpPr/>
          <p:nvPr/>
        </p:nvSpPr>
        <p:spPr>
          <a:xfrm>
            <a:off x="534329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5" name="Up-Down Arrow 17">
            <a:extLst>
              <a:ext uri="{FF2B5EF4-FFF2-40B4-BE49-F238E27FC236}">
                <a16:creationId xmlns:a16="http://schemas.microsoft.com/office/drawing/2014/main" id="{DCB65452-7EE6-D14C-8043-7B54E819EEF8}"/>
              </a:ext>
            </a:extLst>
          </p:cNvPr>
          <p:cNvSpPr/>
          <p:nvPr/>
        </p:nvSpPr>
        <p:spPr>
          <a:xfrm>
            <a:off x="715211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6" name="Plus 35">
            <a:extLst>
              <a:ext uri="{FF2B5EF4-FFF2-40B4-BE49-F238E27FC236}">
                <a16:creationId xmlns:a16="http://schemas.microsoft.com/office/drawing/2014/main" id="{81699247-B512-3A4A-AB7D-18D0C5228132}"/>
              </a:ext>
            </a:extLst>
          </p:cNvPr>
          <p:cNvSpPr/>
          <p:nvPr/>
        </p:nvSpPr>
        <p:spPr>
          <a:xfrm>
            <a:off x="272411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7" name="Plus 36">
            <a:extLst>
              <a:ext uri="{FF2B5EF4-FFF2-40B4-BE49-F238E27FC236}">
                <a16:creationId xmlns:a16="http://schemas.microsoft.com/office/drawing/2014/main" id="{A6A93D8D-7481-7143-9343-EFC2CCAA5499}"/>
              </a:ext>
            </a:extLst>
          </p:cNvPr>
          <p:cNvSpPr/>
          <p:nvPr/>
        </p:nvSpPr>
        <p:spPr>
          <a:xfrm>
            <a:off x="4524111" y="2461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8" name="Plus 37">
            <a:extLst>
              <a:ext uri="{FF2B5EF4-FFF2-40B4-BE49-F238E27FC236}">
                <a16:creationId xmlns:a16="http://schemas.microsoft.com/office/drawing/2014/main" id="{92FC3280-B944-C34F-A87C-3B7E32D097CB}"/>
              </a:ext>
            </a:extLst>
          </p:cNvPr>
          <p:cNvSpPr/>
          <p:nvPr/>
        </p:nvSpPr>
        <p:spPr>
          <a:xfrm>
            <a:off x="632411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43" name="Rectangle: Rounded Corners 42">
            <a:extLst>
              <a:ext uri="{FF2B5EF4-FFF2-40B4-BE49-F238E27FC236}">
                <a16:creationId xmlns:a16="http://schemas.microsoft.com/office/drawing/2014/main" id="{CEC894B3-F587-40EA-BC86-5EE022F60562}"/>
              </a:ext>
            </a:extLst>
          </p:cNvPr>
          <p:cNvSpPr/>
          <p:nvPr/>
        </p:nvSpPr>
        <p:spPr>
          <a:xfrm>
            <a:off x="8346986" y="923596"/>
            <a:ext cx="3559626" cy="2044406"/>
          </a:xfrm>
          <a:custGeom>
            <a:avLst/>
            <a:gdLst>
              <a:gd name="connsiteX0" fmla="*/ 0 w 3559626"/>
              <a:gd name="connsiteY0" fmla="*/ 340741 h 2044406"/>
              <a:gd name="connsiteX1" fmla="*/ 340741 w 3559626"/>
              <a:gd name="connsiteY1" fmla="*/ 0 h 2044406"/>
              <a:gd name="connsiteX2" fmla="*/ 887588 w 3559626"/>
              <a:gd name="connsiteY2" fmla="*/ 0 h 2044406"/>
              <a:gd name="connsiteX3" fmla="*/ 1376873 w 3559626"/>
              <a:gd name="connsiteY3" fmla="*/ 0 h 2044406"/>
              <a:gd name="connsiteX4" fmla="*/ 1866157 w 3559626"/>
              <a:gd name="connsiteY4" fmla="*/ 0 h 2044406"/>
              <a:gd name="connsiteX5" fmla="*/ 2441786 w 3559626"/>
              <a:gd name="connsiteY5" fmla="*/ 0 h 2044406"/>
              <a:gd name="connsiteX6" fmla="*/ 3218885 w 3559626"/>
              <a:gd name="connsiteY6" fmla="*/ 0 h 2044406"/>
              <a:gd name="connsiteX7" fmla="*/ 3559626 w 3559626"/>
              <a:gd name="connsiteY7" fmla="*/ 340741 h 2044406"/>
              <a:gd name="connsiteX8" fmla="*/ 3559626 w 3559626"/>
              <a:gd name="connsiteY8" fmla="*/ 808678 h 2044406"/>
              <a:gd name="connsiteX9" fmla="*/ 3559626 w 3559626"/>
              <a:gd name="connsiteY9" fmla="*/ 1235728 h 2044406"/>
              <a:gd name="connsiteX10" fmla="*/ 3559626 w 3559626"/>
              <a:gd name="connsiteY10" fmla="*/ 1703665 h 2044406"/>
              <a:gd name="connsiteX11" fmla="*/ 3218885 w 3559626"/>
              <a:gd name="connsiteY11" fmla="*/ 2044406 h 2044406"/>
              <a:gd name="connsiteX12" fmla="*/ 2729601 w 3559626"/>
              <a:gd name="connsiteY12" fmla="*/ 2044406 h 2044406"/>
              <a:gd name="connsiteX13" fmla="*/ 2182753 w 3559626"/>
              <a:gd name="connsiteY13" fmla="*/ 2044406 h 2044406"/>
              <a:gd name="connsiteX14" fmla="*/ 1607124 w 3559626"/>
              <a:gd name="connsiteY14" fmla="*/ 2044406 h 2044406"/>
              <a:gd name="connsiteX15" fmla="*/ 973933 w 3559626"/>
              <a:gd name="connsiteY15" fmla="*/ 2044406 h 2044406"/>
              <a:gd name="connsiteX16" fmla="*/ 340741 w 3559626"/>
              <a:gd name="connsiteY16" fmla="*/ 2044406 h 2044406"/>
              <a:gd name="connsiteX17" fmla="*/ 0 w 3559626"/>
              <a:gd name="connsiteY17" fmla="*/ 1703665 h 2044406"/>
              <a:gd name="connsiteX18" fmla="*/ 0 w 3559626"/>
              <a:gd name="connsiteY18" fmla="*/ 1222099 h 2044406"/>
              <a:gd name="connsiteX19" fmla="*/ 0 w 3559626"/>
              <a:gd name="connsiteY19" fmla="*/ 767791 h 2044406"/>
              <a:gd name="connsiteX20" fmla="*/ 0 w 3559626"/>
              <a:gd name="connsiteY20" fmla="*/ 340741 h 20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9626" h="2044406" fill="none" extrusionOk="0">
                <a:moveTo>
                  <a:pt x="0" y="340741"/>
                </a:moveTo>
                <a:cubicBezTo>
                  <a:pt x="16084" y="152063"/>
                  <a:pt x="156597" y="7424"/>
                  <a:pt x="340741" y="0"/>
                </a:cubicBezTo>
                <a:cubicBezTo>
                  <a:pt x="587412" y="-54255"/>
                  <a:pt x="628126" y="10643"/>
                  <a:pt x="887588" y="0"/>
                </a:cubicBezTo>
                <a:cubicBezTo>
                  <a:pt x="1147050" y="-10643"/>
                  <a:pt x="1156648" y="16837"/>
                  <a:pt x="1376873" y="0"/>
                </a:cubicBezTo>
                <a:cubicBezTo>
                  <a:pt x="1597099" y="-16837"/>
                  <a:pt x="1661107" y="45195"/>
                  <a:pt x="1866157" y="0"/>
                </a:cubicBezTo>
                <a:cubicBezTo>
                  <a:pt x="2071207" y="-45195"/>
                  <a:pt x="2259074" y="65859"/>
                  <a:pt x="2441786" y="0"/>
                </a:cubicBezTo>
                <a:cubicBezTo>
                  <a:pt x="2624498" y="-65859"/>
                  <a:pt x="2979487" y="78422"/>
                  <a:pt x="3218885" y="0"/>
                </a:cubicBezTo>
                <a:cubicBezTo>
                  <a:pt x="3416463" y="18980"/>
                  <a:pt x="3539753" y="115874"/>
                  <a:pt x="3559626" y="340741"/>
                </a:cubicBezTo>
                <a:cubicBezTo>
                  <a:pt x="3561583" y="441581"/>
                  <a:pt x="3522283" y="671549"/>
                  <a:pt x="3559626" y="808678"/>
                </a:cubicBezTo>
                <a:cubicBezTo>
                  <a:pt x="3596969" y="945807"/>
                  <a:pt x="3535599" y="1081706"/>
                  <a:pt x="3559626" y="1235728"/>
                </a:cubicBezTo>
                <a:cubicBezTo>
                  <a:pt x="3583653" y="1389750"/>
                  <a:pt x="3548318" y="1574427"/>
                  <a:pt x="3559626" y="1703665"/>
                </a:cubicBezTo>
                <a:cubicBezTo>
                  <a:pt x="3576329" y="1849924"/>
                  <a:pt x="3440700" y="2077262"/>
                  <a:pt x="3218885" y="2044406"/>
                </a:cubicBezTo>
                <a:cubicBezTo>
                  <a:pt x="3099209" y="2089214"/>
                  <a:pt x="2886910" y="1990918"/>
                  <a:pt x="2729601" y="2044406"/>
                </a:cubicBezTo>
                <a:cubicBezTo>
                  <a:pt x="2572292" y="2097894"/>
                  <a:pt x="2432491" y="2022665"/>
                  <a:pt x="2182753" y="2044406"/>
                </a:cubicBezTo>
                <a:cubicBezTo>
                  <a:pt x="1933015" y="2066147"/>
                  <a:pt x="1739063" y="2017659"/>
                  <a:pt x="1607124" y="2044406"/>
                </a:cubicBezTo>
                <a:cubicBezTo>
                  <a:pt x="1475185" y="2071153"/>
                  <a:pt x="1224611" y="2002339"/>
                  <a:pt x="973933" y="2044406"/>
                </a:cubicBezTo>
                <a:cubicBezTo>
                  <a:pt x="723255" y="2086473"/>
                  <a:pt x="586726" y="1998412"/>
                  <a:pt x="340741" y="2044406"/>
                </a:cubicBezTo>
                <a:cubicBezTo>
                  <a:pt x="138212" y="2053410"/>
                  <a:pt x="-23521" y="1932478"/>
                  <a:pt x="0" y="1703665"/>
                </a:cubicBezTo>
                <a:cubicBezTo>
                  <a:pt x="-55087" y="1564776"/>
                  <a:pt x="17841" y="1366374"/>
                  <a:pt x="0" y="1222099"/>
                </a:cubicBezTo>
                <a:cubicBezTo>
                  <a:pt x="-17841" y="1077824"/>
                  <a:pt x="22913" y="936659"/>
                  <a:pt x="0" y="767791"/>
                </a:cubicBezTo>
                <a:cubicBezTo>
                  <a:pt x="-22913" y="598923"/>
                  <a:pt x="5632" y="434668"/>
                  <a:pt x="0" y="340741"/>
                </a:cubicBezTo>
                <a:close/>
              </a:path>
              <a:path w="3559626" h="2044406" stroke="0" extrusionOk="0">
                <a:moveTo>
                  <a:pt x="0" y="340741"/>
                </a:moveTo>
                <a:cubicBezTo>
                  <a:pt x="-26665" y="125871"/>
                  <a:pt x="143601" y="7511"/>
                  <a:pt x="340741" y="0"/>
                </a:cubicBezTo>
                <a:cubicBezTo>
                  <a:pt x="483639" y="-65605"/>
                  <a:pt x="746993" y="44488"/>
                  <a:pt x="887588" y="0"/>
                </a:cubicBezTo>
                <a:cubicBezTo>
                  <a:pt x="1028183" y="-44488"/>
                  <a:pt x="1228059" y="70015"/>
                  <a:pt x="1520780" y="0"/>
                </a:cubicBezTo>
                <a:cubicBezTo>
                  <a:pt x="1813501" y="-70015"/>
                  <a:pt x="1862011" y="40779"/>
                  <a:pt x="2153972" y="0"/>
                </a:cubicBezTo>
                <a:cubicBezTo>
                  <a:pt x="2445933" y="-40779"/>
                  <a:pt x="2472099" y="39652"/>
                  <a:pt x="2672038" y="0"/>
                </a:cubicBezTo>
                <a:cubicBezTo>
                  <a:pt x="2871977" y="-39652"/>
                  <a:pt x="3082978" y="3369"/>
                  <a:pt x="3218885" y="0"/>
                </a:cubicBezTo>
                <a:cubicBezTo>
                  <a:pt x="3404521" y="-34906"/>
                  <a:pt x="3527444" y="153280"/>
                  <a:pt x="3559626" y="340741"/>
                </a:cubicBezTo>
                <a:cubicBezTo>
                  <a:pt x="3577947" y="451202"/>
                  <a:pt x="3527439" y="670386"/>
                  <a:pt x="3559626" y="808678"/>
                </a:cubicBezTo>
                <a:cubicBezTo>
                  <a:pt x="3591813" y="946970"/>
                  <a:pt x="3510536" y="1058924"/>
                  <a:pt x="3559626" y="1222099"/>
                </a:cubicBezTo>
                <a:cubicBezTo>
                  <a:pt x="3608716" y="1385274"/>
                  <a:pt x="3532870" y="1495825"/>
                  <a:pt x="3559626" y="1703665"/>
                </a:cubicBezTo>
                <a:cubicBezTo>
                  <a:pt x="3535364" y="1902017"/>
                  <a:pt x="3445096" y="2056364"/>
                  <a:pt x="3218885" y="2044406"/>
                </a:cubicBezTo>
                <a:cubicBezTo>
                  <a:pt x="3076784" y="2062036"/>
                  <a:pt x="2896959" y="2023889"/>
                  <a:pt x="2643256" y="2044406"/>
                </a:cubicBezTo>
                <a:cubicBezTo>
                  <a:pt x="2389553" y="2064923"/>
                  <a:pt x="2324577" y="2019837"/>
                  <a:pt x="2038846" y="2044406"/>
                </a:cubicBezTo>
                <a:cubicBezTo>
                  <a:pt x="1753115" y="2068975"/>
                  <a:pt x="1555653" y="2043654"/>
                  <a:pt x="1405654" y="2044406"/>
                </a:cubicBezTo>
                <a:cubicBezTo>
                  <a:pt x="1255655" y="2045158"/>
                  <a:pt x="770982" y="2030132"/>
                  <a:pt x="340741" y="2044406"/>
                </a:cubicBezTo>
                <a:cubicBezTo>
                  <a:pt x="168916" y="2046853"/>
                  <a:pt x="40512" y="1914603"/>
                  <a:pt x="0" y="1703665"/>
                </a:cubicBezTo>
                <a:cubicBezTo>
                  <a:pt x="-5845" y="1570648"/>
                  <a:pt x="2194" y="1371134"/>
                  <a:pt x="0" y="1249357"/>
                </a:cubicBezTo>
                <a:cubicBezTo>
                  <a:pt x="-2194" y="1127580"/>
                  <a:pt x="6952" y="888013"/>
                  <a:pt x="0" y="767791"/>
                </a:cubicBezTo>
                <a:cubicBezTo>
                  <a:pt x="-6952" y="647569"/>
                  <a:pt x="7658" y="534556"/>
                  <a:pt x="0" y="340741"/>
                </a:cubicBezTo>
                <a:close/>
              </a:path>
            </a:pathLst>
          </a:custGeom>
          <a:ln w="28575">
            <a:extLst>
              <a:ext uri="{C807C97D-BFC1-408E-A445-0C87EB9F89A2}">
                <ask:lineSketchStyleProps xmlns:ask="http://schemas.microsoft.com/office/drawing/2018/sketchyshapes" sd="32137178">
                  <a:prstGeom prst="round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t>Project:</a:t>
            </a:r>
          </a:p>
          <a:p>
            <a:pPr algn="ctr"/>
            <a:r>
              <a:rPr lang="en-GB" dirty="0"/>
              <a:t>Project Manager</a:t>
            </a:r>
          </a:p>
          <a:p>
            <a:pPr algn="ctr"/>
            <a:r>
              <a:rPr lang="en-GB" dirty="0"/>
              <a:t>Team Leader</a:t>
            </a:r>
          </a:p>
          <a:p>
            <a:pPr algn="ctr"/>
            <a:endParaRPr lang="en-GB" dirty="0"/>
          </a:p>
        </p:txBody>
      </p:sp>
      <p:sp>
        <p:nvSpPr>
          <p:cNvPr id="44" name="Rectangle: Rounded Corners 43">
            <a:extLst>
              <a:ext uri="{FF2B5EF4-FFF2-40B4-BE49-F238E27FC236}">
                <a16:creationId xmlns:a16="http://schemas.microsoft.com/office/drawing/2014/main" id="{6C686AC5-600C-49BB-AD15-907C49573747}"/>
              </a:ext>
            </a:extLst>
          </p:cNvPr>
          <p:cNvSpPr/>
          <p:nvPr/>
        </p:nvSpPr>
        <p:spPr>
          <a:xfrm>
            <a:off x="8403774" y="979716"/>
            <a:ext cx="3559626" cy="2044406"/>
          </a:xfrm>
          <a:custGeom>
            <a:avLst/>
            <a:gdLst>
              <a:gd name="connsiteX0" fmla="*/ 0 w 3559626"/>
              <a:gd name="connsiteY0" fmla="*/ 340741 h 2044406"/>
              <a:gd name="connsiteX1" fmla="*/ 340741 w 3559626"/>
              <a:gd name="connsiteY1" fmla="*/ 0 h 2044406"/>
              <a:gd name="connsiteX2" fmla="*/ 887588 w 3559626"/>
              <a:gd name="connsiteY2" fmla="*/ 0 h 2044406"/>
              <a:gd name="connsiteX3" fmla="*/ 1376873 w 3559626"/>
              <a:gd name="connsiteY3" fmla="*/ 0 h 2044406"/>
              <a:gd name="connsiteX4" fmla="*/ 1866157 w 3559626"/>
              <a:gd name="connsiteY4" fmla="*/ 0 h 2044406"/>
              <a:gd name="connsiteX5" fmla="*/ 2441786 w 3559626"/>
              <a:gd name="connsiteY5" fmla="*/ 0 h 2044406"/>
              <a:gd name="connsiteX6" fmla="*/ 3218885 w 3559626"/>
              <a:gd name="connsiteY6" fmla="*/ 0 h 2044406"/>
              <a:gd name="connsiteX7" fmla="*/ 3559626 w 3559626"/>
              <a:gd name="connsiteY7" fmla="*/ 340741 h 2044406"/>
              <a:gd name="connsiteX8" fmla="*/ 3559626 w 3559626"/>
              <a:gd name="connsiteY8" fmla="*/ 808678 h 2044406"/>
              <a:gd name="connsiteX9" fmla="*/ 3559626 w 3559626"/>
              <a:gd name="connsiteY9" fmla="*/ 1235728 h 2044406"/>
              <a:gd name="connsiteX10" fmla="*/ 3559626 w 3559626"/>
              <a:gd name="connsiteY10" fmla="*/ 1703665 h 2044406"/>
              <a:gd name="connsiteX11" fmla="*/ 3218885 w 3559626"/>
              <a:gd name="connsiteY11" fmla="*/ 2044406 h 2044406"/>
              <a:gd name="connsiteX12" fmla="*/ 2729601 w 3559626"/>
              <a:gd name="connsiteY12" fmla="*/ 2044406 h 2044406"/>
              <a:gd name="connsiteX13" fmla="*/ 2182753 w 3559626"/>
              <a:gd name="connsiteY13" fmla="*/ 2044406 h 2044406"/>
              <a:gd name="connsiteX14" fmla="*/ 1607124 w 3559626"/>
              <a:gd name="connsiteY14" fmla="*/ 2044406 h 2044406"/>
              <a:gd name="connsiteX15" fmla="*/ 973933 w 3559626"/>
              <a:gd name="connsiteY15" fmla="*/ 2044406 h 2044406"/>
              <a:gd name="connsiteX16" fmla="*/ 340741 w 3559626"/>
              <a:gd name="connsiteY16" fmla="*/ 2044406 h 2044406"/>
              <a:gd name="connsiteX17" fmla="*/ 0 w 3559626"/>
              <a:gd name="connsiteY17" fmla="*/ 1703665 h 2044406"/>
              <a:gd name="connsiteX18" fmla="*/ 0 w 3559626"/>
              <a:gd name="connsiteY18" fmla="*/ 1222099 h 2044406"/>
              <a:gd name="connsiteX19" fmla="*/ 0 w 3559626"/>
              <a:gd name="connsiteY19" fmla="*/ 767791 h 2044406"/>
              <a:gd name="connsiteX20" fmla="*/ 0 w 3559626"/>
              <a:gd name="connsiteY20" fmla="*/ 340741 h 20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9626" h="2044406" fill="none" extrusionOk="0">
                <a:moveTo>
                  <a:pt x="0" y="340741"/>
                </a:moveTo>
                <a:cubicBezTo>
                  <a:pt x="16084" y="152063"/>
                  <a:pt x="156597" y="7424"/>
                  <a:pt x="340741" y="0"/>
                </a:cubicBezTo>
                <a:cubicBezTo>
                  <a:pt x="587412" y="-54255"/>
                  <a:pt x="628126" y="10643"/>
                  <a:pt x="887588" y="0"/>
                </a:cubicBezTo>
                <a:cubicBezTo>
                  <a:pt x="1147050" y="-10643"/>
                  <a:pt x="1156648" y="16837"/>
                  <a:pt x="1376873" y="0"/>
                </a:cubicBezTo>
                <a:cubicBezTo>
                  <a:pt x="1597099" y="-16837"/>
                  <a:pt x="1661107" y="45195"/>
                  <a:pt x="1866157" y="0"/>
                </a:cubicBezTo>
                <a:cubicBezTo>
                  <a:pt x="2071207" y="-45195"/>
                  <a:pt x="2259074" y="65859"/>
                  <a:pt x="2441786" y="0"/>
                </a:cubicBezTo>
                <a:cubicBezTo>
                  <a:pt x="2624498" y="-65859"/>
                  <a:pt x="2979487" y="78422"/>
                  <a:pt x="3218885" y="0"/>
                </a:cubicBezTo>
                <a:cubicBezTo>
                  <a:pt x="3416463" y="18980"/>
                  <a:pt x="3539753" y="115874"/>
                  <a:pt x="3559626" y="340741"/>
                </a:cubicBezTo>
                <a:cubicBezTo>
                  <a:pt x="3561583" y="441581"/>
                  <a:pt x="3522283" y="671549"/>
                  <a:pt x="3559626" y="808678"/>
                </a:cubicBezTo>
                <a:cubicBezTo>
                  <a:pt x="3596969" y="945807"/>
                  <a:pt x="3535599" y="1081706"/>
                  <a:pt x="3559626" y="1235728"/>
                </a:cubicBezTo>
                <a:cubicBezTo>
                  <a:pt x="3583653" y="1389750"/>
                  <a:pt x="3548318" y="1574427"/>
                  <a:pt x="3559626" y="1703665"/>
                </a:cubicBezTo>
                <a:cubicBezTo>
                  <a:pt x="3576329" y="1849924"/>
                  <a:pt x="3440700" y="2077262"/>
                  <a:pt x="3218885" y="2044406"/>
                </a:cubicBezTo>
                <a:cubicBezTo>
                  <a:pt x="3099209" y="2089214"/>
                  <a:pt x="2886910" y="1990918"/>
                  <a:pt x="2729601" y="2044406"/>
                </a:cubicBezTo>
                <a:cubicBezTo>
                  <a:pt x="2572292" y="2097894"/>
                  <a:pt x="2432491" y="2022665"/>
                  <a:pt x="2182753" y="2044406"/>
                </a:cubicBezTo>
                <a:cubicBezTo>
                  <a:pt x="1933015" y="2066147"/>
                  <a:pt x="1739063" y="2017659"/>
                  <a:pt x="1607124" y="2044406"/>
                </a:cubicBezTo>
                <a:cubicBezTo>
                  <a:pt x="1475185" y="2071153"/>
                  <a:pt x="1224611" y="2002339"/>
                  <a:pt x="973933" y="2044406"/>
                </a:cubicBezTo>
                <a:cubicBezTo>
                  <a:pt x="723255" y="2086473"/>
                  <a:pt x="586726" y="1998412"/>
                  <a:pt x="340741" y="2044406"/>
                </a:cubicBezTo>
                <a:cubicBezTo>
                  <a:pt x="138212" y="2053410"/>
                  <a:pt x="-23521" y="1932478"/>
                  <a:pt x="0" y="1703665"/>
                </a:cubicBezTo>
                <a:cubicBezTo>
                  <a:pt x="-55087" y="1564776"/>
                  <a:pt x="17841" y="1366374"/>
                  <a:pt x="0" y="1222099"/>
                </a:cubicBezTo>
                <a:cubicBezTo>
                  <a:pt x="-17841" y="1077824"/>
                  <a:pt x="22913" y="936659"/>
                  <a:pt x="0" y="767791"/>
                </a:cubicBezTo>
                <a:cubicBezTo>
                  <a:pt x="-22913" y="598923"/>
                  <a:pt x="5632" y="434668"/>
                  <a:pt x="0" y="340741"/>
                </a:cubicBezTo>
                <a:close/>
              </a:path>
              <a:path w="3559626" h="2044406" stroke="0" extrusionOk="0">
                <a:moveTo>
                  <a:pt x="0" y="340741"/>
                </a:moveTo>
                <a:cubicBezTo>
                  <a:pt x="-26665" y="125871"/>
                  <a:pt x="143601" y="7511"/>
                  <a:pt x="340741" y="0"/>
                </a:cubicBezTo>
                <a:cubicBezTo>
                  <a:pt x="483639" y="-65605"/>
                  <a:pt x="746993" y="44488"/>
                  <a:pt x="887588" y="0"/>
                </a:cubicBezTo>
                <a:cubicBezTo>
                  <a:pt x="1028183" y="-44488"/>
                  <a:pt x="1228059" y="70015"/>
                  <a:pt x="1520780" y="0"/>
                </a:cubicBezTo>
                <a:cubicBezTo>
                  <a:pt x="1813501" y="-70015"/>
                  <a:pt x="1862011" y="40779"/>
                  <a:pt x="2153972" y="0"/>
                </a:cubicBezTo>
                <a:cubicBezTo>
                  <a:pt x="2445933" y="-40779"/>
                  <a:pt x="2472099" y="39652"/>
                  <a:pt x="2672038" y="0"/>
                </a:cubicBezTo>
                <a:cubicBezTo>
                  <a:pt x="2871977" y="-39652"/>
                  <a:pt x="3082978" y="3369"/>
                  <a:pt x="3218885" y="0"/>
                </a:cubicBezTo>
                <a:cubicBezTo>
                  <a:pt x="3404521" y="-34906"/>
                  <a:pt x="3527444" y="153280"/>
                  <a:pt x="3559626" y="340741"/>
                </a:cubicBezTo>
                <a:cubicBezTo>
                  <a:pt x="3577947" y="451202"/>
                  <a:pt x="3527439" y="670386"/>
                  <a:pt x="3559626" y="808678"/>
                </a:cubicBezTo>
                <a:cubicBezTo>
                  <a:pt x="3591813" y="946970"/>
                  <a:pt x="3510536" y="1058924"/>
                  <a:pt x="3559626" y="1222099"/>
                </a:cubicBezTo>
                <a:cubicBezTo>
                  <a:pt x="3608716" y="1385274"/>
                  <a:pt x="3532870" y="1495825"/>
                  <a:pt x="3559626" y="1703665"/>
                </a:cubicBezTo>
                <a:cubicBezTo>
                  <a:pt x="3535364" y="1902017"/>
                  <a:pt x="3445096" y="2056364"/>
                  <a:pt x="3218885" y="2044406"/>
                </a:cubicBezTo>
                <a:cubicBezTo>
                  <a:pt x="3076784" y="2062036"/>
                  <a:pt x="2896959" y="2023889"/>
                  <a:pt x="2643256" y="2044406"/>
                </a:cubicBezTo>
                <a:cubicBezTo>
                  <a:pt x="2389553" y="2064923"/>
                  <a:pt x="2324577" y="2019837"/>
                  <a:pt x="2038846" y="2044406"/>
                </a:cubicBezTo>
                <a:cubicBezTo>
                  <a:pt x="1753115" y="2068975"/>
                  <a:pt x="1555653" y="2043654"/>
                  <a:pt x="1405654" y="2044406"/>
                </a:cubicBezTo>
                <a:cubicBezTo>
                  <a:pt x="1255655" y="2045158"/>
                  <a:pt x="770982" y="2030132"/>
                  <a:pt x="340741" y="2044406"/>
                </a:cubicBezTo>
                <a:cubicBezTo>
                  <a:pt x="168916" y="2046853"/>
                  <a:pt x="40512" y="1914603"/>
                  <a:pt x="0" y="1703665"/>
                </a:cubicBezTo>
                <a:cubicBezTo>
                  <a:pt x="-5845" y="1570648"/>
                  <a:pt x="2194" y="1371134"/>
                  <a:pt x="0" y="1249357"/>
                </a:cubicBezTo>
                <a:cubicBezTo>
                  <a:pt x="-2194" y="1127580"/>
                  <a:pt x="6952" y="888013"/>
                  <a:pt x="0" y="767791"/>
                </a:cubicBezTo>
                <a:cubicBezTo>
                  <a:pt x="-6952" y="647569"/>
                  <a:pt x="7658" y="534556"/>
                  <a:pt x="0" y="340741"/>
                </a:cubicBezTo>
                <a:close/>
              </a:path>
            </a:pathLst>
          </a:custGeom>
          <a:ln w="28575">
            <a:extLst>
              <a:ext uri="{C807C97D-BFC1-408E-A445-0C87EB9F89A2}">
                <ask:lineSketchStyleProps xmlns:ask="http://schemas.microsoft.com/office/drawing/2018/sketchyshapes" sd="32137178">
                  <a:prstGeom prst="round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t>Business:</a:t>
            </a:r>
          </a:p>
          <a:p>
            <a:pPr algn="ctr"/>
            <a:r>
              <a:rPr lang="en-GB" dirty="0"/>
              <a:t>Sponsor or senior business owner</a:t>
            </a:r>
          </a:p>
          <a:p>
            <a:pPr algn="ctr"/>
            <a:r>
              <a:rPr lang="en-GB" dirty="0"/>
              <a:t>Business Analyst</a:t>
            </a:r>
          </a:p>
          <a:p>
            <a:pPr algn="ctr"/>
            <a:r>
              <a:rPr lang="en-GB" dirty="0"/>
              <a:t>Domain expert</a:t>
            </a:r>
          </a:p>
          <a:p>
            <a:pPr algn="ctr"/>
            <a:r>
              <a:rPr lang="en-GB" dirty="0"/>
              <a:t>End users</a:t>
            </a:r>
          </a:p>
          <a:p>
            <a:pPr algn="ctr"/>
            <a:endParaRPr lang="en-GB" dirty="0"/>
          </a:p>
        </p:txBody>
      </p:sp>
      <p:sp>
        <p:nvSpPr>
          <p:cNvPr id="42" name="Rectangle: Rounded Corners 41">
            <a:extLst>
              <a:ext uri="{FF2B5EF4-FFF2-40B4-BE49-F238E27FC236}">
                <a16:creationId xmlns:a16="http://schemas.microsoft.com/office/drawing/2014/main" id="{7028BFE5-406D-4CEB-804E-7131CAC8D341}"/>
              </a:ext>
            </a:extLst>
          </p:cNvPr>
          <p:cNvSpPr/>
          <p:nvPr/>
        </p:nvSpPr>
        <p:spPr>
          <a:xfrm>
            <a:off x="8469084" y="1024312"/>
            <a:ext cx="3559626" cy="2044406"/>
          </a:xfrm>
          <a:custGeom>
            <a:avLst/>
            <a:gdLst>
              <a:gd name="connsiteX0" fmla="*/ 0 w 3559626"/>
              <a:gd name="connsiteY0" fmla="*/ 340741 h 2044406"/>
              <a:gd name="connsiteX1" fmla="*/ 340741 w 3559626"/>
              <a:gd name="connsiteY1" fmla="*/ 0 h 2044406"/>
              <a:gd name="connsiteX2" fmla="*/ 887588 w 3559626"/>
              <a:gd name="connsiteY2" fmla="*/ 0 h 2044406"/>
              <a:gd name="connsiteX3" fmla="*/ 1376873 w 3559626"/>
              <a:gd name="connsiteY3" fmla="*/ 0 h 2044406"/>
              <a:gd name="connsiteX4" fmla="*/ 1866157 w 3559626"/>
              <a:gd name="connsiteY4" fmla="*/ 0 h 2044406"/>
              <a:gd name="connsiteX5" fmla="*/ 2441786 w 3559626"/>
              <a:gd name="connsiteY5" fmla="*/ 0 h 2044406"/>
              <a:gd name="connsiteX6" fmla="*/ 3218885 w 3559626"/>
              <a:gd name="connsiteY6" fmla="*/ 0 h 2044406"/>
              <a:gd name="connsiteX7" fmla="*/ 3559626 w 3559626"/>
              <a:gd name="connsiteY7" fmla="*/ 340741 h 2044406"/>
              <a:gd name="connsiteX8" fmla="*/ 3559626 w 3559626"/>
              <a:gd name="connsiteY8" fmla="*/ 808678 h 2044406"/>
              <a:gd name="connsiteX9" fmla="*/ 3559626 w 3559626"/>
              <a:gd name="connsiteY9" fmla="*/ 1235728 h 2044406"/>
              <a:gd name="connsiteX10" fmla="*/ 3559626 w 3559626"/>
              <a:gd name="connsiteY10" fmla="*/ 1703665 h 2044406"/>
              <a:gd name="connsiteX11" fmla="*/ 3218885 w 3559626"/>
              <a:gd name="connsiteY11" fmla="*/ 2044406 h 2044406"/>
              <a:gd name="connsiteX12" fmla="*/ 2729601 w 3559626"/>
              <a:gd name="connsiteY12" fmla="*/ 2044406 h 2044406"/>
              <a:gd name="connsiteX13" fmla="*/ 2182753 w 3559626"/>
              <a:gd name="connsiteY13" fmla="*/ 2044406 h 2044406"/>
              <a:gd name="connsiteX14" fmla="*/ 1607124 w 3559626"/>
              <a:gd name="connsiteY14" fmla="*/ 2044406 h 2044406"/>
              <a:gd name="connsiteX15" fmla="*/ 973933 w 3559626"/>
              <a:gd name="connsiteY15" fmla="*/ 2044406 h 2044406"/>
              <a:gd name="connsiteX16" fmla="*/ 340741 w 3559626"/>
              <a:gd name="connsiteY16" fmla="*/ 2044406 h 2044406"/>
              <a:gd name="connsiteX17" fmla="*/ 0 w 3559626"/>
              <a:gd name="connsiteY17" fmla="*/ 1703665 h 2044406"/>
              <a:gd name="connsiteX18" fmla="*/ 0 w 3559626"/>
              <a:gd name="connsiteY18" fmla="*/ 1222099 h 2044406"/>
              <a:gd name="connsiteX19" fmla="*/ 0 w 3559626"/>
              <a:gd name="connsiteY19" fmla="*/ 767791 h 2044406"/>
              <a:gd name="connsiteX20" fmla="*/ 0 w 3559626"/>
              <a:gd name="connsiteY20" fmla="*/ 340741 h 20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9626" h="2044406" fill="none" extrusionOk="0">
                <a:moveTo>
                  <a:pt x="0" y="340741"/>
                </a:moveTo>
                <a:cubicBezTo>
                  <a:pt x="16084" y="152063"/>
                  <a:pt x="156597" y="7424"/>
                  <a:pt x="340741" y="0"/>
                </a:cubicBezTo>
                <a:cubicBezTo>
                  <a:pt x="587412" y="-54255"/>
                  <a:pt x="628126" y="10643"/>
                  <a:pt x="887588" y="0"/>
                </a:cubicBezTo>
                <a:cubicBezTo>
                  <a:pt x="1147050" y="-10643"/>
                  <a:pt x="1156648" y="16837"/>
                  <a:pt x="1376873" y="0"/>
                </a:cubicBezTo>
                <a:cubicBezTo>
                  <a:pt x="1597099" y="-16837"/>
                  <a:pt x="1661107" y="45195"/>
                  <a:pt x="1866157" y="0"/>
                </a:cubicBezTo>
                <a:cubicBezTo>
                  <a:pt x="2071207" y="-45195"/>
                  <a:pt x="2259074" y="65859"/>
                  <a:pt x="2441786" y="0"/>
                </a:cubicBezTo>
                <a:cubicBezTo>
                  <a:pt x="2624498" y="-65859"/>
                  <a:pt x="2979487" y="78422"/>
                  <a:pt x="3218885" y="0"/>
                </a:cubicBezTo>
                <a:cubicBezTo>
                  <a:pt x="3416463" y="18980"/>
                  <a:pt x="3539753" y="115874"/>
                  <a:pt x="3559626" y="340741"/>
                </a:cubicBezTo>
                <a:cubicBezTo>
                  <a:pt x="3561583" y="441581"/>
                  <a:pt x="3522283" y="671549"/>
                  <a:pt x="3559626" y="808678"/>
                </a:cubicBezTo>
                <a:cubicBezTo>
                  <a:pt x="3596969" y="945807"/>
                  <a:pt x="3535599" y="1081706"/>
                  <a:pt x="3559626" y="1235728"/>
                </a:cubicBezTo>
                <a:cubicBezTo>
                  <a:pt x="3583653" y="1389750"/>
                  <a:pt x="3548318" y="1574427"/>
                  <a:pt x="3559626" y="1703665"/>
                </a:cubicBezTo>
                <a:cubicBezTo>
                  <a:pt x="3576329" y="1849924"/>
                  <a:pt x="3440700" y="2077262"/>
                  <a:pt x="3218885" y="2044406"/>
                </a:cubicBezTo>
                <a:cubicBezTo>
                  <a:pt x="3099209" y="2089214"/>
                  <a:pt x="2886910" y="1990918"/>
                  <a:pt x="2729601" y="2044406"/>
                </a:cubicBezTo>
                <a:cubicBezTo>
                  <a:pt x="2572292" y="2097894"/>
                  <a:pt x="2432491" y="2022665"/>
                  <a:pt x="2182753" y="2044406"/>
                </a:cubicBezTo>
                <a:cubicBezTo>
                  <a:pt x="1933015" y="2066147"/>
                  <a:pt x="1739063" y="2017659"/>
                  <a:pt x="1607124" y="2044406"/>
                </a:cubicBezTo>
                <a:cubicBezTo>
                  <a:pt x="1475185" y="2071153"/>
                  <a:pt x="1224611" y="2002339"/>
                  <a:pt x="973933" y="2044406"/>
                </a:cubicBezTo>
                <a:cubicBezTo>
                  <a:pt x="723255" y="2086473"/>
                  <a:pt x="586726" y="1998412"/>
                  <a:pt x="340741" y="2044406"/>
                </a:cubicBezTo>
                <a:cubicBezTo>
                  <a:pt x="138212" y="2053410"/>
                  <a:pt x="-23521" y="1932478"/>
                  <a:pt x="0" y="1703665"/>
                </a:cubicBezTo>
                <a:cubicBezTo>
                  <a:pt x="-55087" y="1564776"/>
                  <a:pt x="17841" y="1366374"/>
                  <a:pt x="0" y="1222099"/>
                </a:cubicBezTo>
                <a:cubicBezTo>
                  <a:pt x="-17841" y="1077824"/>
                  <a:pt x="22913" y="936659"/>
                  <a:pt x="0" y="767791"/>
                </a:cubicBezTo>
                <a:cubicBezTo>
                  <a:pt x="-22913" y="598923"/>
                  <a:pt x="5632" y="434668"/>
                  <a:pt x="0" y="340741"/>
                </a:cubicBezTo>
                <a:close/>
              </a:path>
              <a:path w="3559626" h="2044406" stroke="0" extrusionOk="0">
                <a:moveTo>
                  <a:pt x="0" y="340741"/>
                </a:moveTo>
                <a:cubicBezTo>
                  <a:pt x="-26665" y="125871"/>
                  <a:pt x="143601" y="7511"/>
                  <a:pt x="340741" y="0"/>
                </a:cubicBezTo>
                <a:cubicBezTo>
                  <a:pt x="483639" y="-65605"/>
                  <a:pt x="746993" y="44488"/>
                  <a:pt x="887588" y="0"/>
                </a:cubicBezTo>
                <a:cubicBezTo>
                  <a:pt x="1028183" y="-44488"/>
                  <a:pt x="1228059" y="70015"/>
                  <a:pt x="1520780" y="0"/>
                </a:cubicBezTo>
                <a:cubicBezTo>
                  <a:pt x="1813501" y="-70015"/>
                  <a:pt x="1862011" y="40779"/>
                  <a:pt x="2153972" y="0"/>
                </a:cubicBezTo>
                <a:cubicBezTo>
                  <a:pt x="2445933" y="-40779"/>
                  <a:pt x="2472099" y="39652"/>
                  <a:pt x="2672038" y="0"/>
                </a:cubicBezTo>
                <a:cubicBezTo>
                  <a:pt x="2871977" y="-39652"/>
                  <a:pt x="3082978" y="3369"/>
                  <a:pt x="3218885" y="0"/>
                </a:cubicBezTo>
                <a:cubicBezTo>
                  <a:pt x="3404521" y="-34906"/>
                  <a:pt x="3527444" y="153280"/>
                  <a:pt x="3559626" y="340741"/>
                </a:cubicBezTo>
                <a:cubicBezTo>
                  <a:pt x="3577947" y="451202"/>
                  <a:pt x="3527439" y="670386"/>
                  <a:pt x="3559626" y="808678"/>
                </a:cubicBezTo>
                <a:cubicBezTo>
                  <a:pt x="3591813" y="946970"/>
                  <a:pt x="3510536" y="1058924"/>
                  <a:pt x="3559626" y="1222099"/>
                </a:cubicBezTo>
                <a:cubicBezTo>
                  <a:pt x="3608716" y="1385274"/>
                  <a:pt x="3532870" y="1495825"/>
                  <a:pt x="3559626" y="1703665"/>
                </a:cubicBezTo>
                <a:cubicBezTo>
                  <a:pt x="3535364" y="1902017"/>
                  <a:pt x="3445096" y="2056364"/>
                  <a:pt x="3218885" y="2044406"/>
                </a:cubicBezTo>
                <a:cubicBezTo>
                  <a:pt x="3076784" y="2062036"/>
                  <a:pt x="2896959" y="2023889"/>
                  <a:pt x="2643256" y="2044406"/>
                </a:cubicBezTo>
                <a:cubicBezTo>
                  <a:pt x="2389553" y="2064923"/>
                  <a:pt x="2324577" y="2019837"/>
                  <a:pt x="2038846" y="2044406"/>
                </a:cubicBezTo>
                <a:cubicBezTo>
                  <a:pt x="1753115" y="2068975"/>
                  <a:pt x="1555653" y="2043654"/>
                  <a:pt x="1405654" y="2044406"/>
                </a:cubicBezTo>
                <a:cubicBezTo>
                  <a:pt x="1255655" y="2045158"/>
                  <a:pt x="770982" y="2030132"/>
                  <a:pt x="340741" y="2044406"/>
                </a:cubicBezTo>
                <a:cubicBezTo>
                  <a:pt x="168916" y="2046853"/>
                  <a:pt x="40512" y="1914603"/>
                  <a:pt x="0" y="1703665"/>
                </a:cubicBezTo>
                <a:cubicBezTo>
                  <a:pt x="-5845" y="1570648"/>
                  <a:pt x="2194" y="1371134"/>
                  <a:pt x="0" y="1249357"/>
                </a:cubicBezTo>
                <a:cubicBezTo>
                  <a:pt x="-2194" y="1127580"/>
                  <a:pt x="6952" y="888013"/>
                  <a:pt x="0" y="767791"/>
                </a:cubicBezTo>
                <a:cubicBezTo>
                  <a:pt x="-6952" y="647569"/>
                  <a:pt x="7658" y="534556"/>
                  <a:pt x="0" y="340741"/>
                </a:cubicBezTo>
                <a:close/>
              </a:path>
            </a:pathLst>
          </a:custGeom>
          <a:ln w="28575">
            <a:extLst>
              <a:ext uri="{C807C97D-BFC1-408E-A445-0C87EB9F89A2}">
                <ask:lineSketchStyleProps xmlns:ask="http://schemas.microsoft.com/office/drawing/2018/sketchyshapes" sd="32137178">
                  <a:prstGeom prst="round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b="1" dirty="0"/>
              <a:t>Technical:</a:t>
            </a:r>
          </a:p>
          <a:p>
            <a:pPr algn="ctr"/>
            <a:r>
              <a:rPr lang="en-GB" dirty="0"/>
              <a:t>Architect</a:t>
            </a:r>
          </a:p>
          <a:p>
            <a:pPr algn="ctr"/>
            <a:r>
              <a:rPr lang="en-GB" dirty="0"/>
              <a:t>Developer</a:t>
            </a:r>
          </a:p>
          <a:p>
            <a:pPr algn="ctr"/>
            <a:r>
              <a:rPr lang="en-GB" dirty="0"/>
              <a:t>Tester</a:t>
            </a:r>
          </a:p>
          <a:p>
            <a:pPr algn="ctr"/>
            <a:endParaRPr lang="en-GB" dirty="0"/>
          </a:p>
        </p:txBody>
      </p:sp>
      <p:sp>
        <p:nvSpPr>
          <p:cNvPr id="41" name="Rectangle: Rounded Corners 40">
            <a:extLst>
              <a:ext uri="{FF2B5EF4-FFF2-40B4-BE49-F238E27FC236}">
                <a16:creationId xmlns:a16="http://schemas.microsoft.com/office/drawing/2014/main" id="{CB13F89E-82E8-4CF3-81FA-DFF902EF43FD}"/>
              </a:ext>
            </a:extLst>
          </p:cNvPr>
          <p:cNvSpPr/>
          <p:nvPr/>
        </p:nvSpPr>
        <p:spPr>
          <a:xfrm>
            <a:off x="8512628" y="1066797"/>
            <a:ext cx="3559626" cy="2044406"/>
          </a:xfrm>
          <a:custGeom>
            <a:avLst/>
            <a:gdLst>
              <a:gd name="connsiteX0" fmla="*/ 0 w 3559626"/>
              <a:gd name="connsiteY0" fmla="*/ 340741 h 2044406"/>
              <a:gd name="connsiteX1" fmla="*/ 340741 w 3559626"/>
              <a:gd name="connsiteY1" fmla="*/ 0 h 2044406"/>
              <a:gd name="connsiteX2" fmla="*/ 887588 w 3559626"/>
              <a:gd name="connsiteY2" fmla="*/ 0 h 2044406"/>
              <a:gd name="connsiteX3" fmla="*/ 1376873 w 3559626"/>
              <a:gd name="connsiteY3" fmla="*/ 0 h 2044406"/>
              <a:gd name="connsiteX4" fmla="*/ 1866157 w 3559626"/>
              <a:gd name="connsiteY4" fmla="*/ 0 h 2044406"/>
              <a:gd name="connsiteX5" fmla="*/ 2441786 w 3559626"/>
              <a:gd name="connsiteY5" fmla="*/ 0 h 2044406"/>
              <a:gd name="connsiteX6" fmla="*/ 3218885 w 3559626"/>
              <a:gd name="connsiteY6" fmla="*/ 0 h 2044406"/>
              <a:gd name="connsiteX7" fmla="*/ 3559626 w 3559626"/>
              <a:gd name="connsiteY7" fmla="*/ 340741 h 2044406"/>
              <a:gd name="connsiteX8" fmla="*/ 3559626 w 3559626"/>
              <a:gd name="connsiteY8" fmla="*/ 808678 h 2044406"/>
              <a:gd name="connsiteX9" fmla="*/ 3559626 w 3559626"/>
              <a:gd name="connsiteY9" fmla="*/ 1235728 h 2044406"/>
              <a:gd name="connsiteX10" fmla="*/ 3559626 w 3559626"/>
              <a:gd name="connsiteY10" fmla="*/ 1703665 h 2044406"/>
              <a:gd name="connsiteX11" fmla="*/ 3218885 w 3559626"/>
              <a:gd name="connsiteY11" fmla="*/ 2044406 h 2044406"/>
              <a:gd name="connsiteX12" fmla="*/ 2729601 w 3559626"/>
              <a:gd name="connsiteY12" fmla="*/ 2044406 h 2044406"/>
              <a:gd name="connsiteX13" fmla="*/ 2182753 w 3559626"/>
              <a:gd name="connsiteY13" fmla="*/ 2044406 h 2044406"/>
              <a:gd name="connsiteX14" fmla="*/ 1607124 w 3559626"/>
              <a:gd name="connsiteY14" fmla="*/ 2044406 h 2044406"/>
              <a:gd name="connsiteX15" fmla="*/ 973933 w 3559626"/>
              <a:gd name="connsiteY15" fmla="*/ 2044406 h 2044406"/>
              <a:gd name="connsiteX16" fmla="*/ 340741 w 3559626"/>
              <a:gd name="connsiteY16" fmla="*/ 2044406 h 2044406"/>
              <a:gd name="connsiteX17" fmla="*/ 0 w 3559626"/>
              <a:gd name="connsiteY17" fmla="*/ 1703665 h 2044406"/>
              <a:gd name="connsiteX18" fmla="*/ 0 w 3559626"/>
              <a:gd name="connsiteY18" fmla="*/ 1222099 h 2044406"/>
              <a:gd name="connsiteX19" fmla="*/ 0 w 3559626"/>
              <a:gd name="connsiteY19" fmla="*/ 767791 h 2044406"/>
              <a:gd name="connsiteX20" fmla="*/ 0 w 3559626"/>
              <a:gd name="connsiteY20" fmla="*/ 340741 h 204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59626" h="2044406" fill="none" extrusionOk="0">
                <a:moveTo>
                  <a:pt x="0" y="340741"/>
                </a:moveTo>
                <a:cubicBezTo>
                  <a:pt x="16084" y="152063"/>
                  <a:pt x="156597" y="7424"/>
                  <a:pt x="340741" y="0"/>
                </a:cubicBezTo>
                <a:cubicBezTo>
                  <a:pt x="587412" y="-54255"/>
                  <a:pt x="628126" y="10643"/>
                  <a:pt x="887588" y="0"/>
                </a:cubicBezTo>
                <a:cubicBezTo>
                  <a:pt x="1147050" y="-10643"/>
                  <a:pt x="1156648" y="16837"/>
                  <a:pt x="1376873" y="0"/>
                </a:cubicBezTo>
                <a:cubicBezTo>
                  <a:pt x="1597099" y="-16837"/>
                  <a:pt x="1661107" y="45195"/>
                  <a:pt x="1866157" y="0"/>
                </a:cubicBezTo>
                <a:cubicBezTo>
                  <a:pt x="2071207" y="-45195"/>
                  <a:pt x="2259074" y="65859"/>
                  <a:pt x="2441786" y="0"/>
                </a:cubicBezTo>
                <a:cubicBezTo>
                  <a:pt x="2624498" y="-65859"/>
                  <a:pt x="2979487" y="78422"/>
                  <a:pt x="3218885" y="0"/>
                </a:cubicBezTo>
                <a:cubicBezTo>
                  <a:pt x="3416463" y="18980"/>
                  <a:pt x="3539753" y="115874"/>
                  <a:pt x="3559626" y="340741"/>
                </a:cubicBezTo>
                <a:cubicBezTo>
                  <a:pt x="3561583" y="441581"/>
                  <a:pt x="3522283" y="671549"/>
                  <a:pt x="3559626" y="808678"/>
                </a:cubicBezTo>
                <a:cubicBezTo>
                  <a:pt x="3596969" y="945807"/>
                  <a:pt x="3535599" y="1081706"/>
                  <a:pt x="3559626" y="1235728"/>
                </a:cubicBezTo>
                <a:cubicBezTo>
                  <a:pt x="3583653" y="1389750"/>
                  <a:pt x="3548318" y="1574427"/>
                  <a:pt x="3559626" y="1703665"/>
                </a:cubicBezTo>
                <a:cubicBezTo>
                  <a:pt x="3576329" y="1849924"/>
                  <a:pt x="3440700" y="2077262"/>
                  <a:pt x="3218885" y="2044406"/>
                </a:cubicBezTo>
                <a:cubicBezTo>
                  <a:pt x="3099209" y="2089214"/>
                  <a:pt x="2886910" y="1990918"/>
                  <a:pt x="2729601" y="2044406"/>
                </a:cubicBezTo>
                <a:cubicBezTo>
                  <a:pt x="2572292" y="2097894"/>
                  <a:pt x="2432491" y="2022665"/>
                  <a:pt x="2182753" y="2044406"/>
                </a:cubicBezTo>
                <a:cubicBezTo>
                  <a:pt x="1933015" y="2066147"/>
                  <a:pt x="1739063" y="2017659"/>
                  <a:pt x="1607124" y="2044406"/>
                </a:cubicBezTo>
                <a:cubicBezTo>
                  <a:pt x="1475185" y="2071153"/>
                  <a:pt x="1224611" y="2002339"/>
                  <a:pt x="973933" y="2044406"/>
                </a:cubicBezTo>
                <a:cubicBezTo>
                  <a:pt x="723255" y="2086473"/>
                  <a:pt x="586726" y="1998412"/>
                  <a:pt x="340741" y="2044406"/>
                </a:cubicBezTo>
                <a:cubicBezTo>
                  <a:pt x="138212" y="2053410"/>
                  <a:pt x="-23521" y="1932478"/>
                  <a:pt x="0" y="1703665"/>
                </a:cubicBezTo>
                <a:cubicBezTo>
                  <a:pt x="-55087" y="1564776"/>
                  <a:pt x="17841" y="1366374"/>
                  <a:pt x="0" y="1222099"/>
                </a:cubicBezTo>
                <a:cubicBezTo>
                  <a:pt x="-17841" y="1077824"/>
                  <a:pt x="22913" y="936659"/>
                  <a:pt x="0" y="767791"/>
                </a:cubicBezTo>
                <a:cubicBezTo>
                  <a:pt x="-22913" y="598923"/>
                  <a:pt x="5632" y="434668"/>
                  <a:pt x="0" y="340741"/>
                </a:cubicBezTo>
                <a:close/>
              </a:path>
              <a:path w="3559626" h="2044406" stroke="0" extrusionOk="0">
                <a:moveTo>
                  <a:pt x="0" y="340741"/>
                </a:moveTo>
                <a:cubicBezTo>
                  <a:pt x="-26665" y="125871"/>
                  <a:pt x="143601" y="7511"/>
                  <a:pt x="340741" y="0"/>
                </a:cubicBezTo>
                <a:cubicBezTo>
                  <a:pt x="483639" y="-65605"/>
                  <a:pt x="746993" y="44488"/>
                  <a:pt x="887588" y="0"/>
                </a:cubicBezTo>
                <a:cubicBezTo>
                  <a:pt x="1028183" y="-44488"/>
                  <a:pt x="1228059" y="70015"/>
                  <a:pt x="1520780" y="0"/>
                </a:cubicBezTo>
                <a:cubicBezTo>
                  <a:pt x="1813501" y="-70015"/>
                  <a:pt x="1862011" y="40779"/>
                  <a:pt x="2153972" y="0"/>
                </a:cubicBezTo>
                <a:cubicBezTo>
                  <a:pt x="2445933" y="-40779"/>
                  <a:pt x="2472099" y="39652"/>
                  <a:pt x="2672038" y="0"/>
                </a:cubicBezTo>
                <a:cubicBezTo>
                  <a:pt x="2871977" y="-39652"/>
                  <a:pt x="3082978" y="3369"/>
                  <a:pt x="3218885" y="0"/>
                </a:cubicBezTo>
                <a:cubicBezTo>
                  <a:pt x="3404521" y="-34906"/>
                  <a:pt x="3527444" y="153280"/>
                  <a:pt x="3559626" y="340741"/>
                </a:cubicBezTo>
                <a:cubicBezTo>
                  <a:pt x="3577947" y="451202"/>
                  <a:pt x="3527439" y="670386"/>
                  <a:pt x="3559626" y="808678"/>
                </a:cubicBezTo>
                <a:cubicBezTo>
                  <a:pt x="3591813" y="946970"/>
                  <a:pt x="3510536" y="1058924"/>
                  <a:pt x="3559626" y="1222099"/>
                </a:cubicBezTo>
                <a:cubicBezTo>
                  <a:pt x="3608716" y="1385274"/>
                  <a:pt x="3532870" y="1495825"/>
                  <a:pt x="3559626" y="1703665"/>
                </a:cubicBezTo>
                <a:cubicBezTo>
                  <a:pt x="3535364" y="1902017"/>
                  <a:pt x="3445096" y="2056364"/>
                  <a:pt x="3218885" y="2044406"/>
                </a:cubicBezTo>
                <a:cubicBezTo>
                  <a:pt x="3076784" y="2062036"/>
                  <a:pt x="2896959" y="2023889"/>
                  <a:pt x="2643256" y="2044406"/>
                </a:cubicBezTo>
                <a:cubicBezTo>
                  <a:pt x="2389553" y="2064923"/>
                  <a:pt x="2324577" y="2019837"/>
                  <a:pt x="2038846" y="2044406"/>
                </a:cubicBezTo>
                <a:cubicBezTo>
                  <a:pt x="1753115" y="2068975"/>
                  <a:pt x="1555653" y="2043654"/>
                  <a:pt x="1405654" y="2044406"/>
                </a:cubicBezTo>
                <a:cubicBezTo>
                  <a:pt x="1255655" y="2045158"/>
                  <a:pt x="770982" y="2030132"/>
                  <a:pt x="340741" y="2044406"/>
                </a:cubicBezTo>
                <a:cubicBezTo>
                  <a:pt x="168916" y="2046853"/>
                  <a:pt x="40512" y="1914603"/>
                  <a:pt x="0" y="1703665"/>
                </a:cubicBezTo>
                <a:cubicBezTo>
                  <a:pt x="-5845" y="1570648"/>
                  <a:pt x="2194" y="1371134"/>
                  <a:pt x="0" y="1249357"/>
                </a:cubicBezTo>
                <a:cubicBezTo>
                  <a:pt x="-2194" y="1127580"/>
                  <a:pt x="6952" y="888013"/>
                  <a:pt x="0" y="767791"/>
                </a:cubicBezTo>
                <a:cubicBezTo>
                  <a:pt x="-6952" y="647569"/>
                  <a:pt x="7658" y="534556"/>
                  <a:pt x="0" y="340741"/>
                </a:cubicBezTo>
                <a:close/>
              </a:path>
            </a:pathLst>
          </a:custGeom>
          <a:ln w="28575">
            <a:extLst>
              <a:ext uri="{C807C97D-BFC1-408E-A445-0C87EB9F89A2}">
                <ask:lineSketchStyleProps xmlns:ask="http://schemas.microsoft.com/office/drawing/2018/sketchyshapes" sd="32137178">
                  <a:prstGeom prst="round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000" b="1" dirty="0"/>
              <a:t>Implementation and Support:</a:t>
            </a:r>
          </a:p>
          <a:p>
            <a:pPr algn="ctr"/>
            <a:r>
              <a:rPr lang="en-GB" dirty="0"/>
              <a:t>Release Manager</a:t>
            </a:r>
          </a:p>
          <a:p>
            <a:pPr algn="ctr"/>
            <a:r>
              <a:rPr lang="en-GB" dirty="0"/>
              <a:t>Database Administrators</a:t>
            </a:r>
          </a:p>
          <a:p>
            <a:pPr algn="ctr"/>
            <a:r>
              <a:rPr lang="en-GB" dirty="0"/>
              <a:t>System Administrators</a:t>
            </a:r>
          </a:p>
        </p:txBody>
      </p:sp>
    </p:spTree>
    <p:extLst>
      <p:ext uri="{BB962C8B-B14F-4D97-AF65-F5344CB8AC3E}">
        <p14:creationId xmlns:p14="http://schemas.microsoft.com/office/powerpoint/2010/main" val="3582214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2"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C97F83-A517-6841-93E1-FE1C76280544}"/>
              </a:ext>
            </a:extLst>
          </p:cNvPr>
          <p:cNvSpPr>
            <a:spLocks noGrp="1"/>
          </p:cNvSpPr>
          <p:nvPr>
            <p:ph type="body" sz="quarter" idx="12"/>
          </p:nvPr>
        </p:nvSpPr>
        <p:spPr/>
        <p:txBody>
          <a:bodyPr/>
          <a:lstStyle/>
          <a:p>
            <a:r>
              <a:rPr lang="en-GB" dirty="0"/>
              <a:t>Deliverables</a:t>
            </a:r>
            <a:endParaRPr lang="en-US" dirty="0"/>
          </a:p>
        </p:txBody>
      </p:sp>
      <p:sp>
        <p:nvSpPr>
          <p:cNvPr id="4" name="Slide Number Placeholder 3">
            <a:extLst>
              <a:ext uri="{FF2B5EF4-FFF2-40B4-BE49-F238E27FC236}">
                <a16:creationId xmlns:a16="http://schemas.microsoft.com/office/drawing/2014/main" id="{73433F9B-61CF-AF4A-B724-4971195942D9}"/>
              </a:ext>
            </a:extLst>
          </p:cNvPr>
          <p:cNvSpPr>
            <a:spLocks noGrp="1"/>
          </p:cNvSpPr>
          <p:nvPr>
            <p:ph type="sldNum" sz="quarter" idx="4"/>
          </p:nvPr>
        </p:nvSpPr>
        <p:spPr/>
        <p:txBody>
          <a:bodyPr/>
          <a:lstStyle/>
          <a:p>
            <a:fld id="{EF892D59-8F09-EF4B-AD6D-DA609442F868}" type="slidenum">
              <a:rPr lang="en-GB" smtClean="0"/>
              <a:pPr/>
              <a:t>7</a:t>
            </a:fld>
            <a:endParaRPr lang="en-GB" dirty="0"/>
          </a:p>
        </p:txBody>
      </p:sp>
      <p:sp>
        <p:nvSpPr>
          <p:cNvPr id="22" name="Text Placeholder 4">
            <a:extLst>
              <a:ext uri="{FF2B5EF4-FFF2-40B4-BE49-F238E27FC236}">
                <a16:creationId xmlns:a16="http://schemas.microsoft.com/office/drawing/2014/main" id="{B464A496-DAD6-A646-A082-1A0163559778}"/>
              </a:ext>
            </a:extLst>
          </p:cNvPr>
          <p:cNvSpPr txBox="1">
            <a:spLocks/>
          </p:cNvSpPr>
          <p:nvPr/>
        </p:nvSpPr>
        <p:spPr>
          <a:xfrm>
            <a:off x="773961" y="1219066"/>
            <a:ext cx="68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l" defTabSz="914377" rtl="0" eaLnBrk="1" latinLnBrk="0" hangingPunct="1">
              <a:lnSpc>
                <a:spcPct val="100000"/>
              </a:lnSpc>
              <a:spcBef>
                <a:spcPts val="0"/>
              </a:spcBef>
              <a:spcAft>
                <a:spcPts val="651"/>
              </a:spcAft>
              <a:buSzPct val="115000"/>
              <a:buFontTx/>
              <a:buNone/>
              <a:defRPr sz="1800" b="0" i="0" kern="1200">
                <a:solidFill>
                  <a:schemeClr val="lt1"/>
                </a:solidFill>
                <a:latin typeface="+mn-lt"/>
                <a:ea typeface="+mn-ea"/>
                <a:cs typeface="+mn-cs"/>
              </a:defRPr>
            </a:lvl1pPr>
            <a:lvl2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2pPr>
            <a:lvl3pPr marL="355591" indent="-266693" algn="l" defTabSz="914377" rtl="0" eaLnBrk="1" latinLnBrk="0" hangingPunct="1">
              <a:lnSpc>
                <a:spcPct val="100000"/>
              </a:lnSpc>
              <a:spcBef>
                <a:spcPts val="0"/>
              </a:spcBef>
              <a:spcAft>
                <a:spcPts val="651"/>
              </a:spcAft>
              <a:buSzPct val="120000"/>
              <a:buFontTx/>
              <a:buBlip>
                <a:blip r:embed="rId3"/>
              </a:buBlip>
              <a:tabLst/>
              <a:defRPr sz="1800" b="0" i="0" kern="1200">
                <a:solidFill>
                  <a:schemeClr val="lt1"/>
                </a:solidFill>
                <a:latin typeface="+mn-lt"/>
                <a:ea typeface="+mn-ea"/>
                <a:cs typeface="+mn-cs"/>
              </a:defRPr>
            </a:lvl3pPr>
            <a:lvl4pPr marL="355591" indent="-266693" algn="l" defTabSz="914377" rtl="0" eaLnBrk="1" latinLnBrk="0" hangingPunct="1">
              <a:lnSpc>
                <a:spcPct val="100000"/>
              </a:lnSpc>
              <a:spcBef>
                <a:spcPts val="0"/>
              </a:spcBef>
              <a:spcAft>
                <a:spcPts val="651"/>
              </a:spcAft>
              <a:buSzPct val="120000"/>
              <a:buFontTx/>
              <a:buBlip>
                <a:blip r:embed="rId3"/>
              </a:buBlip>
              <a:tabLst/>
              <a:defRPr sz="1800" b="0" kern="1200">
                <a:solidFill>
                  <a:schemeClr val="lt1"/>
                </a:solidFill>
                <a:latin typeface="+mn-lt"/>
                <a:ea typeface="+mn-ea"/>
                <a:cs typeface="+mn-cs"/>
              </a:defRPr>
            </a:lvl4pPr>
            <a:lvl5pPr marL="355591" indent="-266693" algn="l" defTabSz="914377" rtl="0" eaLnBrk="1" latinLnBrk="0" hangingPunct="1">
              <a:lnSpc>
                <a:spcPct val="100000"/>
              </a:lnSpc>
              <a:spcBef>
                <a:spcPts val="0"/>
              </a:spcBef>
              <a:spcAft>
                <a:spcPts val="651"/>
              </a:spcAft>
              <a:buSzPct val="125000"/>
              <a:buFontTx/>
              <a:buBlip>
                <a:blip r:embed="rId3"/>
              </a:buBlip>
              <a:tabLst/>
              <a:defRPr sz="1800" b="0" kern="1200">
                <a:solidFill>
                  <a:schemeClr val="lt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algn="ctr"/>
            <a:r>
              <a:rPr lang="en-GB" sz="1600" b="1" dirty="0">
                <a:solidFill>
                  <a:schemeClr val="bg1"/>
                </a:solidFill>
                <a:cs typeface="Arial" pitchFamily="34" charset="0"/>
              </a:rPr>
              <a:t>Context</a:t>
            </a:r>
          </a:p>
        </p:txBody>
      </p:sp>
      <p:sp>
        <p:nvSpPr>
          <p:cNvPr id="23" name="Rounded Rectangle 22">
            <a:extLst>
              <a:ext uri="{FF2B5EF4-FFF2-40B4-BE49-F238E27FC236}">
                <a16:creationId xmlns:a16="http://schemas.microsoft.com/office/drawing/2014/main" id="{305C34EE-5F62-4443-AA78-7B01E7F71170}"/>
              </a:ext>
            </a:extLst>
          </p:cNvPr>
          <p:cNvSpPr/>
          <p:nvPr/>
        </p:nvSpPr>
        <p:spPr>
          <a:xfrm>
            <a:off x="773961" y="2299066"/>
            <a:ext cx="14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S/W Lifecycle</a:t>
            </a:r>
          </a:p>
        </p:txBody>
      </p:sp>
      <p:sp>
        <p:nvSpPr>
          <p:cNvPr id="24" name="Text Placeholder 4">
            <a:extLst>
              <a:ext uri="{FF2B5EF4-FFF2-40B4-BE49-F238E27FC236}">
                <a16:creationId xmlns:a16="http://schemas.microsoft.com/office/drawing/2014/main" id="{2F1EA245-A002-BC42-914A-E0CB2B68E01F}"/>
              </a:ext>
            </a:extLst>
          </p:cNvPr>
          <p:cNvSpPr txBox="1">
            <a:spLocks/>
          </p:cNvSpPr>
          <p:nvPr/>
        </p:nvSpPr>
        <p:spPr>
          <a:xfrm>
            <a:off x="773961" y="3379066"/>
            <a:ext cx="6840000" cy="540000"/>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360000" indent="-360000" algn="l" defTabSz="914400" rtl="0" eaLnBrk="1" latinLnBrk="0" hangingPunct="1">
              <a:spcBef>
                <a:spcPts val="600"/>
              </a:spcBef>
              <a:buClr>
                <a:schemeClr val="accent1"/>
              </a:buClr>
              <a:buFont typeface="Wingdings" pitchFamily="2" charset="2"/>
              <a:buChar char="§"/>
              <a:defRPr lang="en-US" sz="2000" b="1" kern="1200">
                <a:solidFill>
                  <a:schemeClr val="lt1"/>
                </a:solidFill>
                <a:latin typeface="+mn-lt"/>
                <a:ea typeface="+mn-ea"/>
                <a:cs typeface="+mn-cs"/>
              </a:defRPr>
            </a:lvl1pPr>
            <a:lvl2pPr marL="72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2pPr>
            <a:lvl3pPr marL="108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3pPr>
            <a:lvl4pPr marL="1440000" indent="-360000" algn="l" defTabSz="914400" rtl="0" eaLnBrk="1" latinLnBrk="0" hangingPunct="1">
              <a:spcBef>
                <a:spcPts val="600"/>
              </a:spcBef>
              <a:buClr>
                <a:schemeClr val="accent1"/>
              </a:buClr>
              <a:buFont typeface="Wingdings" pitchFamily="2" charset="2"/>
              <a:buChar char="§"/>
              <a:defRPr lang="en-US" sz="2000" b="0" kern="1200">
                <a:solidFill>
                  <a:schemeClr val="lt1"/>
                </a:solidFill>
                <a:latin typeface="+mn-lt"/>
                <a:ea typeface="+mn-ea"/>
                <a:cs typeface="+mn-cs"/>
              </a:defRPr>
            </a:lvl4pPr>
            <a:lvl5pPr marL="1800000" indent="-360000" algn="l" defTabSz="914400" rtl="0" eaLnBrk="1" latinLnBrk="0" hangingPunct="1">
              <a:spcBef>
                <a:spcPts val="600"/>
              </a:spcBef>
              <a:buClr>
                <a:schemeClr val="accent1"/>
              </a:buClr>
              <a:buFont typeface="Wingdings" pitchFamily="2" charset="2"/>
              <a:buChar char="§"/>
              <a:defRPr lang="en-GB" sz="2000" b="0" kern="1200">
                <a:solidFill>
                  <a:schemeClr val="lt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indent="0" algn="ctr">
              <a:buNone/>
            </a:pPr>
            <a:r>
              <a:rPr lang="en-GB" sz="1600" dirty="0">
                <a:solidFill>
                  <a:schemeClr val="bg1"/>
                </a:solidFill>
                <a:cs typeface="Arial" pitchFamily="34" charset="0"/>
              </a:rPr>
              <a:t>Techniques</a:t>
            </a:r>
          </a:p>
        </p:txBody>
      </p:sp>
      <p:sp>
        <p:nvSpPr>
          <p:cNvPr id="25" name="Rounded Rectangle 24">
            <a:extLst>
              <a:ext uri="{FF2B5EF4-FFF2-40B4-BE49-F238E27FC236}">
                <a16:creationId xmlns:a16="http://schemas.microsoft.com/office/drawing/2014/main" id="{19C940A7-D48D-8345-8D6F-4BB929BB4228}"/>
              </a:ext>
            </a:extLst>
          </p:cNvPr>
          <p:cNvSpPr/>
          <p:nvPr/>
        </p:nvSpPr>
        <p:spPr>
          <a:xfrm>
            <a:off x="2573961" y="2299066"/>
            <a:ext cx="14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Process</a:t>
            </a:r>
          </a:p>
        </p:txBody>
      </p:sp>
      <p:sp>
        <p:nvSpPr>
          <p:cNvPr id="26" name="Rounded Rectangle 25">
            <a:extLst>
              <a:ext uri="{FF2B5EF4-FFF2-40B4-BE49-F238E27FC236}">
                <a16:creationId xmlns:a16="http://schemas.microsoft.com/office/drawing/2014/main" id="{B59BED5B-8C7C-BC45-9CD1-767C05CD1121}"/>
              </a:ext>
            </a:extLst>
          </p:cNvPr>
          <p:cNvSpPr/>
          <p:nvPr/>
        </p:nvSpPr>
        <p:spPr>
          <a:xfrm>
            <a:off x="4373961" y="2299066"/>
            <a:ext cx="1440000" cy="5400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cs typeface="Arial" pitchFamily="34" charset="0"/>
              </a:rPr>
              <a:t>Roles</a:t>
            </a:r>
          </a:p>
        </p:txBody>
      </p:sp>
      <p:sp>
        <p:nvSpPr>
          <p:cNvPr id="27" name="Rounded Rectangle 26">
            <a:extLst>
              <a:ext uri="{FF2B5EF4-FFF2-40B4-BE49-F238E27FC236}">
                <a16:creationId xmlns:a16="http://schemas.microsoft.com/office/drawing/2014/main" id="{3C17234F-241C-DE4C-BCE8-A62609A518CE}"/>
              </a:ext>
            </a:extLst>
          </p:cNvPr>
          <p:cNvSpPr/>
          <p:nvPr/>
        </p:nvSpPr>
        <p:spPr>
          <a:xfrm>
            <a:off x="6173961" y="2299066"/>
            <a:ext cx="144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GB" sz="1600" dirty="0">
                <a:solidFill>
                  <a:schemeClr val="bg1"/>
                </a:solidFill>
                <a:cs typeface="Arial" pitchFamily="34" charset="0"/>
              </a:rPr>
              <a:t>Deliverables</a:t>
            </a:r>
          </a:p>
        </p:txBody>
      </p:sp>
      <p:sp>
        <p:nvSpPr>
          <p:cNvPr id="28" name="Down Arrow 27">
            <a:extLst>
              <a:ext uri="{FF2B5EF4-FFF2-40B4-BE49-F238E27FC236}">
                <a16:creationId xmlns:a16="http://schemas.microsoft.com/office/drawing/2014/main" id="{596086C5-49FD-3946-B811-9D43EC138AB1}"/>
              </a:ext>
            </a:extLst>
          </p:cNvPr>
          <p:cNvSpPr/>
          <p:nvPr/>
        </p:nvSpPr>
        <p:spPr>
          <a:xfrm>
            <a:off x="131396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29" name="Down Arrow 28">
            <a:extLst>
              <a:ext uri="{FF2B5EF4-FFF2-40B4-BE49-F238E27FC236}">
                <a16:creationId xmlns:a16="http://schemas.microsoft.com/office/drawing/2014/main" id="{CC2378B9-86AA-0443-B9B3-95D1C1A50608}"/>
              </a:ext>
            </a:extLst>
          </p:cNvPr>
          <p:cNvSpPr/>
          <p:nvPr/>
        </p:nvSpPr>
        <p:spPr>
          <a:xfrm>
            <a:off x="311396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0" name="Down Arrow 29">
            <a:extLst>
              <a:ext uri="{FF2B5EF4-FFF2-40B4-BE49-F238E27FC236}">
                <a16:creationId xmlns:a16="http://schemas.microsoft.com/office/drawing/2014/main" id="{41B3D7FC-B43C-D142-9BF2-8091234A2D19}"/>
              </a:ext>
            </a:extLst>
          </p:cNvPr>
          <p:cNvSpPr/>
          <p:nvPr/>
        </p:nvSpPr>
        <p:spPr>
          <a:xfrm>
            <a:off x="491396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1" name="Down Arrow 30">
            <a:extLst>
              <a:ext uri="{FF2B5EF4-FFF2-40B4-BE49-F238E27FC236}">
                <a16:creationId xmlns:a16="http://schemas.microsoft.com/office/drawing/2014/main" id="{62C7A6CE-F141-F54E-87DF-FF4D9A9B8EEA}"/>
              </a:ext>
            </a:extLst>
          </p:cNvPr>
          <p:cNvSpPr/>
          <p:nvPr/>
        </p:nvSpPr>
        <p:spPr>
          <a:xfrm>
            <a:off x="6713961" y="1759066"/>
            <a:ext cx="360000" cy="540000"/>
          </a:xfrm>
          <a:prstGeom prst="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2" name="Up-Down Arrow 10">
            <a:extLst>
              <a:ext uri="{FF2B5EF4-FFF2-40B4-BE49-F238E27FC236}">
                <a16:creationId xmlns:a16="http://schemas.microsoft.com/office/drawing/2014/main" id="{10739E6A-A187-0640-934A-CA421A7308F3}"/>
              </a:ext>
            </a:extLst>
          </p:cNvPr>
          <p:cNvSpPr/>
          <p:nvPr/>
        </p:nvSpPr>
        <p:spPr>
          <a:xfrm>
            <a:off x="131396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3" name="Up-Down Arrow 15">
            <a:extLst>
              <a:ext uri="{FF2B5EF4-FFF2-40B4-BE49-F238E27FC236}">
                <a16:creationId xmlns:a16="http://schemas.microsoft.com/office/drawing/2014/main" id="{5F9B4CF4-8CA7-724B-A143-0E397F7E80DB}"/>
              </a:ext>
            </a:extLst>
          </p:cNvPr>
          <p:cNvSpPr/>
          <p:nvPr/>
        </p:nvSpPr>
        <p:spPr>
          <a:xfrm>
            <a:off x="311396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4" name="Up-Down Arrow 16">
            <a:extLst>
              <a:ext uri="{FF2B5EF4-FFF2-40B4-BE49-F238E27FC236}">
                <a16:creationId xmlns:a16="http://schemas.microsoft.com/office/drawing/2014/main" id="{605A58B0-7C11-2844-883A-9721637E4552}"/>
              </a:ext>
            </a:extLst>
          </p:cNvPr>
          <p:cNvSpPr/>
          <p:nvPr/>
        </p:nvSpPr>
        <p:spPr>
          <a:xfrm>
            <a:off x="490514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5" name="Up-Down Arrow 17">
            <a:extLst>
              <a:ext uri="{FF2B5EF4-FFF2-40B4-BE49-F238E27FC236}">
                <a16:creationId xmlns:a16="http://schemas.microsoft.com/office/drawing/2014/main" id="{DCB65452-7EE6-D14C-8043-7B54E819EEF8}"/>
              </a:ext>
            </a:extLst>
          </p:cNvPr>
          <p:cNvSpPr/>
          <p:nvPr/>
        </p:nvSpPr>
        <p:spPr>
          <a:xfrm>
            <a:off x="6713961" y="2839066"/>
            <a:ext cx="360000" cy="540000"/>
          </a:xfrm>
          <a:prstGeom prst="upDown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6" name="Plus 35">
            <a:extLst>
              <a:ext uri="{FF2B5EF4-FFF2-40B4-BE49-F238E27FC236}">
                <a16:creationId xmlns:a16="http://schemas.microsoft.com/office/drawing/2014/main" id="{81699247-B512-3A4A-AB7D-18D0C5228132}"/>
              </a:ext>
            </a:extLst>
          </p:cNvPr>
          <p:cNvSpPr/>
          <p:nvPr/>
        </p:nvSpPr>
        <p:spPr>
          <a:xfrm>
            <a:off x="228596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7" name="Plus 36">
            <a:extLst>
              <a:ext uri="{FF2B5EF4-FFF2-40B4-BE49-F238E27FC236}">
                <a16:creationId xmlns:a16="http://schemas.microsoft.com/office/drawing/2014/main" id="{A6A93D8D-7481-7143-9343-EFC2CCAA5499}"/>
              </a:ext>
            </a:extLst>
          </p:cNvPr>
          <p:cNvSpPr/>
          <p:nvPr/>
        </p:nvSpPr>
        <p:spPr>
          <a:xfrm>
            <a:off x="4085961" y="2461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8" name="Plus 37">
            <a:extLst>
              <a:ext uri="{FF2B5EF4-FFF2-40B4-BE49-F238E27FC236}">
                <a16:creationId xmlns:a16="http://schemas.microsoft.com/office/drawing/2014/main" id="{92FC3280-B944-C34F-A87C-3B7E32D097CB}"/>
              </a:ext>
            </a:extLst>
          </p:cNvPr>
          <p:cNvSpPr/>
          <p:nvPr/>
        </p:nvSpPr>
        <p:spPr>
          <a:xfrm>
            <a:off x="5885961" y="2479066"/>
            <a:ext cx="216000" cy="216000"/>
          </a:xfrm>
          <a:prstGeom prst="mathPlus">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solidFill>
                <a:schemeClr val="tx1"/>
              </a:solidFill>
              <a:cs typeface="Arial" pitchFamily="34" charset="0"/>
            </a:endParaRPr>
          </a:p>
        </p:txBody>
      </p:sp>
      <p:sp>
        <p:nvSpPr>
          <p:cNvPr id="39" name="Rectangle: Rounded Corners 38">
            <a:extLst>
              <a:ext uri="{FF2B5EF4-FFF2-40B4-BE49-F238E27FC236}">
                <a16:creationId xmlns:a16="http://schemas.microsoft.com/office/drawing/2014/main" id="{332702EB-9DA1-4AD3-8801-4A24CC08F8D8}"/>
              </a:ext>
            </a:extLst>
          </p:cNvPr>
          <p:cNvSpPr/>
          <p:nvPr/>
        </p:nvSpPr>
        <p:spPr>
          <a:xfrm>
            <a:off x="7866530" y="667739"/>
            <a:ext cx="4186846" cy="5105539"/>
          </a:xfrm>
          <a:custGeom>
            <a:avLst/>
            <a:gdLst>
              <a:gd name="connsiteX0" fmla="*/ 0 w 4186846"/>
              <a:gd name="connsiteY0" fmla="*/ 697822 h 5105539"/>
              <a:gd name="connsiteX1" fmla="*/ 697822 w 4186846"/>
              <a:gd name="connsiteY1" fmla="*/ 0 h 5105539"/>
              <a:gd name="connsiteX2" fmla="*/ 1200238 w 4186846"/>
              <a:gd name="connsiteY2" fmla="*/ 0 h 5105539"/>
              <a:gd name="connsiteX3" fmla="*/ 1786391 w 4186846"/>
              <a:gd name="connsiteY3" fmla="*/ 0 h 5105539"/>
              <a:gd name="connsiteX4" fmla="*/ 2372543 w 4186846"/>
              <a:gd name="connsiteY4" fmla="*/ 0 h 5105539"/>
              <a:gd name="connsiteX5" fmla="*/ 2874960 w 4186846"/>
              <a:gd name="connsiteY5" fmla="*/ 0 h 5105539"/>
              <a:gd name="connsiteX6" fmla="*/ 3489024 w 4186846"/>
              <a:gd name="connsiteY6" fmla="*/ 0 h 5105539"/>
              <a:gd name="connsiteX7" fmla="*/ 4186846 w 4186846"/>
              <a:gd name="connsiteY7" fmla="*/ 697822 h 5105539"/>
              <a:gd name="connsiteX8" fmla="*/ 4186846 w 4186846"/>
              <a:gd name="connsiteY8" fmla="*/ 1264906 h 5105539"/>
              <a:gd name="connsiteX9" fmla="*/ 4186846 w 4186846"/>
              <a:gd name="connsiteY9" fmla="*/ 1683594 h 5105539"/>
              <a:gd name="connsiteX10" fmla="*/ 4186846 w 4186846"/>
              <a:gd name="connsiteY10" fmla="*/ 2250678 h 5105539"/>
              <a:gd name="connsiteX11" fmla="*/ 4186846 w 4186846"/>
              <a:gd name="connsiteY11" fmla="*/ 2743564 h 5105539"/>
              <a:gd name="connsiteX12" fmla="*/ 4186846 w 4186846"/>
              <a:gd name="connsiteY12" fmla="*/ 3273549 h 5105539"/>
              <a:gd name="connsiteX13" fmla="*/ 4186846 w 4186846"/>
              <a:gd name="connsiteY13" fmla="*/ 3840633 h 5105539"/>
              <a:gd name="connsiteX14" fmla="*/ 4186846 w 4186846"/>
              <a:gd name="connsiteY14" fmla="*/ 4407717 h 5105539"/>
              <a:gd name="connsiteX15" fmla="*/ 3489024 w 4186846"/>
              <a:gd name="connsiteY15" fmla="*/ 5105539 h 5105539"/>
              <a:gd name="connsiteX16" fmla="*/ 2930784 w 4186846"/>
              <a:gd name="connsiteY16" fmla="*/ 5105539 h 5105539"/>
              <a:gd name="connsiteX17" fmla="*/ 2456279 w 4186846"/>
              <a:gd name="connsiteY17" fmla="*/ 5105539 h 5105539"/>
              <a:gd name="connsiteX18" fmla="*/ 1898039 w 4186846"/>
              <a:gd name="connsiteY18" fmla="*/ 5105539 h 5105539"/>
              <a:gd name="connsiteX19" fmla="*/ 1367710 w 4186846"/>
              <a:gd name="connsiteY19" fmla="*/ 5105539 h 5105539"/>
              <a:gd name="connsiteX20" fmla="*/ 697822 w 4186846"/>
              <a:gd name="connsiteY20" fmla="*/ 5105539 h 5105539"/>
              <a:gd name="connsiteX21" fmla="*/ 0 w 4186846"/>
              <a:gd name="connsiteY21" fmla="*/ 4407717 h 5105539"/>
              <a:gd name="connsiteX22" fmla="*/ 0 w 4186846"/>
              <a:gd name="connsiteY22" fmla="*/ 3840633 h 5105539"/>
              <a:gd name="connsiteX23" fmla="*/ 0 w 4186846"/>
              <a:gd name="connsiteY23" fmla="*/ 3236450 h 5105539"/>
              <a:gd name="connsiteX24" fmla="*/ 0 w 4186846"/>
              <a:gd name="connsiteY24" fmla="*/ 2817762 h 5105539"/>
              <a:gd name="connsiteX25" fmla="*/ 0 w 4186846"/>
              <a:gd name="connsiteY25" fmla="*/ 2287777 h 5105539"/>
              <a:gd name="connsiteX26" fmla="*/ 0 w 4186846"/>
              <a:gd name="connsiteY26" fmla="*/ 1720693 h 5105539"/>
              <a:gd name="connsiteX27" fmla="*/ 0 w 4186846"/>
              <a:gd name="connsiteY27" fmla="*/ 1227807 h 5105539"/>
              <a:gd name="connsiteX28" fmla="*/ 0 w 4186846"/>
              <a:gd name="connsiteY28" fmla="*/ 697822 h 510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186846" h="5105539" fill="none" extrusionOk="0">
                <a:moveTo>
                  <a:pt x="0" y="697822"/>
                </a:moveTo>
                <a:cubicBezTo>
                  <a:pt x="-65708" y="315564"/>
                  <a:pt x="299450" y="-9999"/>
                  <a:pt x="697822" y="0"/>
                </a:cubicBezTo>
                <a:cubicBezTo>
                  <a:pt x="814228" y="-46607"/>
                  <a:pt x="1005291" y="1873"/>
                  <a:pt x="1200238" y="0"/>
                </a:cubicBezTo>
                <a:cubicBezTo>
                  <a:pt x="1395185" y="-1873"/>
                  <a:pt x="1620427" y="66863"/>
                  <a:pt x="1786391" y="0"/>
                </a:cubicBezTo>
                <a:cubicBezTo>
                  <a:pt x="1952355" y="-66863"/>
                  <a:pt x="2146828" y="15540"/>
                  <a:pt x="2372543" y="0"/>
                </a:cubicBezTo>
                <a:cubicBezTo>
                  <a:pt x="2598258" y="-15540"/>
                  <a:pt x="2765494" y="56212"/>
                  <a:pt x="2874960" y="0"/>
                </a:cubicBezTo>
                <a:cubicBezTo>
                  <a:pt x="2984426" y="-56212"/>
                  <a:pt x="3327057" y="46570"/>
                  <a:pt x="3489024" y="0"/>
                </a:cubicBezTo>
                <a:cubicBezTo>
                  <a:pt x="3825697" y="47617"/>
                  <a:pt x="4212898" y="384669"/>
                  <a:pt x="4186846" y="697822"/>
                </a:cubicBezTo>
                <a:cubicBezTo>
                  <a:pt x="4198731" y="879374"/>
                  <a:pt x="4177573" y="1115052"/>
                  <a:pt x="4186846" y="1264906"/>
                </a:cubicBezTo>
                <a:cubicBezTo>
                  <a:pt x="4196119" y="1414760"/>
                  <a:pt x="4186399" y="1533347"/>
                  <a:pt x="4186846" y="1683594"/>
                </a:cubicBezTo>
                <a:cubicBezTo>
                  <a:pt x="4187293" y="1833841"/>
                  <a:pt x="4148871" y="2082128"/>
                  <a:pt x="4186846" y="2250678"/>
                </a:cubicBezTo>
                <a:cubicBezTo>
                  <a:pt x="4224821" y="2419228"/>
                  <a:pt x="4171530" y="2584677"/>
                  <a:pt x="4186846" y="2743564"/>
                </a:cubicBezTo>
                <a:cubicBezTo>
                  <a:pt x="4202162" y="2902451"/>
                  <a:pt x="4166767" y="3119460"/>
                  <a:pt x="4186846" y="3273549"/>
                </a:cubicBezTo>
                <a:cubicBezTo>
                  <a:pt x="4206925" y="3427638"/>
                  <a:pt x="4154575" y="3699967"/>
                  <a:pt x="4186846" y="3840633"/>
                </a:cubicBezTo>
                <a:cubicBezTo>
                  <a:pt x="4219117" y="3981299"/>
                  <a:pt x="4145653" y="4227437"/>
                  <a:pt x="4186846" y="4407717"/>
                </a:cubicBezTo>
                <a:cubicBezTo>
                  <a:pt x="4111517" y="4872974"/>
                  <a:pt x="3913951" y="5098348"/>
                  <a:pt x="3489024" y="5105539"/>
                </a:cubicBezTo>
                <a:cubicBezTo>
                  <a:pt x="3212153" y="5164692"/>
                  <a:pt x="3087103" y="5083617"/>
                  <a:pt x="2930784" y="5105539"/>
                </a:cubicBezTo>
                <a:cubicBezTo>
                  <a:pt x="2774465" y="5127461"/>
                  <a:pt x="2658257" y="5056623"/>
                  <a:pt x="2456279" y="5105539"/>
                </a:cubicBezTo>
                <a:cubicBezTo>
                  <a:pt x="2254301" y="5154455"/>
                  <a:pt x="2124354" y="5100120"/>
                  <a:pt x="1898039" y="5105539"/>
                </a:cubicBezTo>
                <a:cubicBezTo>
                  <a:pt x="1671724" y="5110958"/>
                  <a:pt x="1501918" y="5070072"/>
                  <a:pt x="1367710" y="5105539"/>
                </a:cubicBezTo>
                <a:cubicBezTo>
                  <a:pt x="1233502" y="5141006"/>
                  <a:pt x="1004829" y="5096797"/>
                  <a:pt x="697822" y="5105539"/>
                </a:cubicBezTo>
                <a:cubicBezTo>
                  <a:pt x="351243" y="5040066"/>
                  <a:pt x="-99648" y="4744529"/>
                  <a:pt x="0" y="4407717"/>
                </a:cubicBezTo>
                <a:cubicBezTo>
                  <a:pt x="-12978" y="4282028"/>
                  <a:pt x="5435" y="4025503"/>
                  <a:pt x="0" y="3840633"/>
                </a:cubicBezTo>
                <a:cubicBezTo>
                  <a:pt x="-5435" y="3655763"/>
                  <a:pt x="23398" y="3394437"/>
                  <a:pt x="0" y="3236450"/>
                </a:cubicBezTo>
                <a:cubicBezTo>
                  <a:pt x="-23398" y="3078463"/>
                  <a:pt x="26101" y="2904736"/>
                  <a:pt x="0" y="2817762"/>
                </a:cubicBezTo>
                <a:cubicBezTo>
                  <a:pt x="-26101" y="2730788"/>
                  <a:pt x="45360" y="2394989"/>
                  <a:pt x="0" y="2287777"/>
                </a:cubicBezTo>
                <a:cubicBezTo>
                  <a:pt x="-45360" y="2180565"/>
                  <a:pt x="65008" y="1954266"/>
                  <a:pt x="0" y="1720693"/>
                </a:cubicBezTo>
                <a:cubicBezTo>
                  <a:pt x="-65008" y="1487120"/>
                  <a:pt x="21776" y="1385553"/>
                  <a:pt x="0" y="1227807"/>
                </a:cubicBezTo>
                <a:cubicBezTo>
                  <a:pt x="-21776" y="1070061"/>
                  <a:pt x="31679" y="867192"/>
                  <a:pt x="0" y="697822"/>
                </a:cubicBezTo>
                <a:close/>
              </a:path>
              <a:path w="4186846" h="5105539" stroke="0" extrusionOk="0">
                <a:moveTo>
                  <a:pt x="0" y="697822"/>
                </a:moveTo>
                <a:cubicBezTo>
                  <a:pt x="-74499" y="237874"/>
                  <a:pt x="259445" y="44443"/>
                  <a:pt x="697822" y="0"/>
                </a:cubicBezTo>
                <a:cubicBezTo>
                  <a:pt x="846853" y="-16540"/>
                  <a:pt x="1075111" y="56427"/>
                  <a:pt x="1228150" y="0"/>
                </a:cubicBezTo>
                <a:cubicBezTo>
                  <a:pt x="1381189" y="-56427"/>
                  <a:pt x="1623688" y="43897"/>
                  <a:pt x="1842215" y="0"/>
                </a:cubicBezTo>
                <a:cubicBezTo>
                  <a:pt x="2060743" y="-43897"/>
                  <a:pt x="2207184" y="27753"/>
                  <a:pt x="2456279" y="0"/>
                </a:cubicBezTo>
                <a:cubicBezTo>
                  <a:pt x="2705374" y="-27753"/>
                  <a:pt x="2819310" y="2771"/>
                  <a:pt x="2958696" y="0"/>
                </a:cubicBezTo>
                <a:cubicBezTo>
                  <a:pt x="3098082" y="-2771"/>
                  <a:pt x="3290615" y="49236"/>
                  <a:pt x="3489024" y="0"/>
                </a:cubicBezTo>
                <a:cubicBezTo>
                  <a:pt x="3867517" y="-94508"/>
                  <a:pt x="4169900" y="312808"/>
                  <a:pt x="4186846" y="697822"/>
                </a:cubicBezTo>
                <a:cubicBezTo>
                  <a:pt x="4252805" y="865668"/>
                  <a:pt x="4153245" y="1136071"/>
                  <a:pt x="4186846" y="1264906"/>
                </a:cubicBezTo>
                <a:cubicBezTo>
                  <a:pt x="4220447" y="1393741"/>
                  <a:pt x="4152890" y="1502278"/>
                  <a:pt x="4186846" y="1683594"/>
                </a:cubicBezTo>
                <a:cubicBezTo>
                  <a:pt x="4220802" y="1864910"/>
                  <a:pt x="4134914" y="2027718"/>
                  <a:pt x="4186846" y="2176480"/>
                </a:cubicBezTo>
                <a:cubicBezTo>
                  <a:pt x="4238778" y="2325242"/>
                  <a:pt x="4180138" y="2512863"/>
                  <a:pt x="4186846" y="2743564"/>
                </a:cubicBezTo>
                <a:cubicBezTo>
                  <a:pt x="4193554" y="2974265"/>
                  <a:pt x="4173121" y="3149536"/>
                  <a:pt x="4186846" y="3273549"/>
                </a:cubicBezTo>
                <a:cubicBezTo>
                  <a:pt x="4200571" y="3397562"/>
                  <a:pt x="4117295" y="3673741"/>
                  <a:pt x="4186846" y="3877732"/>
                </a:cubicBezTo>
                <a:cubicBezTo>
                  <a:pt x="4256397" y="4081723"/>
                  <a:pt x="4164060" y="4261697"/>
                  <a:pt x="4186846" y="4407717"/>
                </a:cubicBezTo>
                <a:cubicBezTo>
                  <a:pt x="4133494" y="4793683"/>
                  <a:pt x="3897630" y="5065017"/>
                  <a:pt x="3489024" y="5105539"/>
                </a:cubicBezTo>
                <a:cubicBezTo>
                  <a:pt x="3261404" y="5109908"/>
                  <a:pt x="3207189" y="5082950"/>
                  <a:pt x="3014520" y="5105539"/>
                </a:cubicBezTo>
                <a:cubicBezTo>
                  <a:pt x="2821851" y="5128128"/>
                  <a:pt x="2725407" y="5056579"/>
                  <a:pt x="2540015" y="5105539"/>
                </a:cubicBezTo>
                <a:cubicBezTo>
                  <a:pt x="2354624" y="5154499"/>
                  <a:pt x="2179145" y="5050502"/>
                  <a:pt x="2009687" y="5105539"/>
                </a:cubicBezTo>
                <a:cubicBezTo>
                  <a:pt x="1840229" y="5160576"/>
                  <a:pt x="1702049" y="5089074"/>
                  <a:pt x="1395623" y="5105539"/>
                </a:cubicBezTo>
                <a:cubicBezTo>
                  <a:pt x="1089197" y="5122004"/>
                  <a:pt x="866715" y="5045574"/>
                  <a:pt x="697822" y="5105539"/>
                </a:cubicBezTo>
                <a:cubicBezTo>
                  <a:pt x="407957" y="5102618"/>
                  <a:pt x="35632" y="4858557"/>
                  <a:pt x="0" y="4407717"/>
                </a:cubicBezTo>
                <a:cubicBezTo>
                  <a:pt x="-10248" y="4219459"/>
                  <a:pt x="44627" y="4111821"/>
                  <a:pt x="0" y="3914831"/>
                </a:cubicBezTo>
                <a:cubicBezTo>
                  <a:pt x="-44627" y="3717841"/>
                  <a:pt x="29256" y="3671655"/>
                  <a:pt x="0" y="3496143"/>
                </a:cubicBezTo>
                <a:cubicBezTo>
                  <a:pt x="-29256" y="3320631"/>
                  <a:pt x="19958" y="3282293"/>
                  <a:pt x="0" y="3077455"/>
                </a:cubicBezTo>
                <a:cubicBezTo>
                  <a:pt x="-19958" y="2872617"/>
                  <a:pt x="13801" y="2698771"/>
                  <a:pt x="0" y="2547470"/>
                </a:cubicBezTo>
                <a:cubicBezTo>
                  <a:pt x="-13801" y="2396170"/>
                  <a:pt x="49091" y="2134687"/>
                  <a:pt x="0" y="1980386"/>
                </a:cubicBezTo>
                <a:cubicBezTo>
                  <a:pt x="-49091" y="1826085"/>
                  <a:pt x="30690" y="1682354"/>
                  <a:pt x="0" y="1487500"/>
                </a:cubicBezTo>
                <a:cubicBezTo>
                  <a:pt x="-30690" y="1292646"/>
                  <a:pt x="720" y="997531"/>
                  <a:pt x="0" y="697822"/>
                </a:cubicBezTo>
                <a:close/>
              </a:path>
            </a:pathLst>
          </a:custGeom>
          <a:ln w="28575">
            <a:extLst>
              <a:ext uri="{C807C97D-BFC1-408E-A445-0C87EB9F89A2}">
                <ask:lineSketchStyleProps xmlns:ask="http://schemas.microsoft.com/office/drawing/2018/sketchyshapes" sd="32137178">
                  <a:prstGeom prst="roundRect">
                    <a:avLst/>
                  </a:prstGeom>
                  <ask:type>
                    <ask:lineSketchScribble/>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r>
              <a:rPr lang="en-GB" sz="2400" b="1" dirty="0">
                <a:solidFill>
                  <a:srgbClr val="0070C0"/>
                </a:solidFill>
              </a:rPr>
              <a:t>Models:</a:t>
            </a:r>
            <a:endParaRPr lang="en-GB" sz="2000" b="1" dirty="0">
              <a:solidFill>
                <a:srgbClr val="0070C0"/>
              </a:solidFill>
            </a:endParaRPr>
          </a:p>
          <a:p>
            <a:r>
              <a:rPr lang="en-GB" b="1" dirty="0"/>
              <a:t>Class models</a:t>
            </a:r>
          </a:p>
          <a:p>
            <a:r>
              <a:rPr lang="en-GB" b="1" dirty="0"/>
              <a:t>ERD, Data models or Logical Data structures</a:t>
            </a:r>
          </a:p>
          <a:p>
            <a:r>
              <a:rPr lang="en-GB" sz="2000" b="1" dirty="0"/>
              <a:t>UML</a:t>
            </a:r>
            <a:r>
              <a:rPr lang="en-GB" b="1" dirty="0"/>
              <a:t> Use cases</a:t>
            </a:r>
          </a:p>
          <a:p>
            <a:r>
              <a:rPr lang="en-GB" b="1" dirty="0"/>
              <a:t>Process models</a:t>
            </a:r>
          </a:p>
          <a:p>
            <a:r>
              <a:rPr lang="en-GB" b="1" dirty="0"/>
              <a:t>State transition diagrams</a:t>
            </a:r>
          </a:p>
          <a:p>
            <a:r>
              <a:rPr lang="en-GB" b="1" dirty="0"/>
              <a:t>Sequence diagrams</a:t>
            </a:r>
          </a:p>
          <a:p>
            <a:r>
              <a:rPr lang="en-GB" b="1" dirty="0"/>
              <a:t>Component diagrams</a:t>
            </a:r>
          </a:p>
          <a:p>
            <a:r>
              <a:rPr lang="en-GB" b="1" dirty="0">
                <a:solidFill>
                  <a:srgbClr val="C00000"/>
                </a:solidFill>
              </a:rPr>
              <a:t>System / software</a:t>
            </a:r>
          </a:p>
          <a:p>
            <a:br>
              <a:rPr lang="en-GB" b="1" dirty="0"/>
            </a:br>
            <a:r>
              <a:rPr lang="en-GB" b="1" dirty="0"/>
              <a:t>Test plans</a:t>
            </a:r>
            <a:br>
              <a:rPr lang="en-GB" b="1" dirty="0"/>
            </a:br>
            <a:r>
              <a:rPr lang="en-GB" b="1" dirty="0"/>
              <a:t>Deployment plans and scripts</a:t>
            </a:r>
            <a:endParaRPr lang="en-GB" sz="1600" dirty="0"/>
          </a:p>
        </p:txBody>
      </p:sp>
    </p:spTree>
    <p:extLst>
      <p:ext uri="{BB962C8B-B14F-4D97-AF65-F5344CB8AC3E}">
        <p14:creationId xmlns:p14="http://schemas.microsoft.com/office/powerpoint/2010/main" val="2504205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System Development Life Cycle (SDLC)</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1212111" y="1411960"/>
            <a:ext cx="5326979" cy="5237751"/>
          </a:xfrm>
        </p:spPr>
        <p:txBody>
          <a:bodyPr/>
          <a:lstStyle/>
          <a:p>
            <a:r>
              <a:rPr lang="en-GB" b="1" dirty="0"/>
              <a:t>Is a framework describing a process to…</a:t>
            </a:r>
          </a:p>
          <a:p>
            <a:pPr marL="720000" lvl="1" indent="-360000"/>
            <a:r>
              <a:rPr lang="en-GB" dirty="0"/>
              <a:t>Understand</a:t>
            </a:r>
          </a:p>
          <a:p>
            <a:pPr marL="720000" lvl="1" indent="-360000"/>
            <a:r>
              <a:rPr lang="en-GB" dirty="0"/>
              <a:t>Plan</a:t>
            </a:r>
          </a:p>
          <a:p>
            <a:pPr marL="720000" lvl="1" indent="-360000"/>
            <a:r>
              <a:rPr lang="en-GB" dirty="0"/>
              <a:t>Build</a:t>
            </a:r>
          </a:p>
          <a:p>
            <a:pPr marL="720000" lvl="1" indent="-360000"/>
            <a:r>
              <a:rPr lang="en-GB" dirty="0"/>
              <a:t>Test</a:t>
            </a:r>
          </a:p>
          <a:p>
            <a:pPr marL="720000" lvl="1" indent="-360000"/>
            <a:r>
              <a:rPr lang="en-GB" dirty="0"/>
              <a:t>Deploy</a:t>
            </a:r>
          </a:p>
          <a:p>
            <a:r>
              <a:rPr lang="en-GB" dirty="0"/>
              <a:t>	</a:t>
            </a:r>
            <a:endParaRPr lang="en-GB" b="1" dirty="0"/>
          </a:p>
          <a:p>
            <a:pPr marL="360000" indent="-360000">
              <a:buFont typeface="Wingdings" pitchFamily="2" charset="2"/>
              <a:buChar char="§"/>
            </a:pPr>
            <a:endParaRPr lang="en-GB" b="1" dirty="0"/>
          </a:p>
          <a:p>
            <a:r>
              <a:rPr lang="en-GB" b="1" dirty="0"/>
              <a:t>Can apply to</a:t>
            </a:r>
          </a:p>
          <a:p>
            <a:pPr marL="720000" lvl="1" indent="-360000"/>
            <a:r>
              <a:rPr lang="en-GB" dirty="0"/>
              <a:t>Hardware</a:t>
            </a:r>
          </a:p>
          <a:p>
            <a:pPr marL="720000" lvl="1" indent="-360000"/>
            <a:r>
              <a:rPr lang="en-GB" dirty="0"/>
              <a:t>Software</a:t>
            </a:r>
          </a:p>
          <a:p>
            <a:pPr marL="720000" lvl="1" indent="-360000"/>
            <a:r>
              <a:rPr lang="en-GB" dirty="0"/>
              <a:t>Both</a:t>
            </a:r>
          </a:p>
          <a:p>
            <a:endParaRPr lang="en-US"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8</a:t>
            </a:fld>
            <a:endParaRPr lang="en-GB" dirty="0"/>
          </a:p>
        </p:txBody>
      </p:sp>
      <p:grpSp>
        <p:nvGrpSpPr>
          <p:cNvPr id="5" name="Group 4">
            <a:extLst>
              <a:ext uri="{FF2B5EF4-FFF2-40B4-BE49-F238E27FC236}">
                <a16:creationId xmlns:a16="http://schemas.microsoft.com/office/drawing/2014/main" id="{197B7945-F41C-374C-9C99-E3779491A8AA}"/>
              </a:ext>
            </a:extLst>
          </p:cNvPr>
          <p:cNvGrpSpPr/>
          <p:nvPr/>
        </p:nvGrpSpPr>
        <p:grpSpPr>
          <a:xfrm>
            <a:off x="8012876" y="1411960"/>
            <a:ext cx="2160000" cy="4860001"/>
            <a:chOff x="5940000" y="900000"/>
            <a:chExt cx="2160000" cy="4860001"/>
          </a:xfrm>
          <a:solidFill>
            <a:schemeClr val="tx1"/>
          </a:solidFill>
        </p:grpSpPr>
        <p:sp>
          <p:nvSpPr>
            <p:cNvPr id="6" name="Rounded Rectangle 5">
              <a:extLst>
                <a:ext uri="{FF2B5EF4-FFF2-40B4-BE49-F238E27FC236}">
                  <a16:creationId xmlns:a16="http://schemas.microsoft.com/office/drawing/2014/main" id="{34FD9183-9916-A145-A297-DED1AA2A9E5B}"/>
                </a:ext>
              </a:extLst>
            </p:cNvPr>
            <p:cNvSpPr/>
            <p:nvPr/>
          </p:nvSpPr>
          <p:spPr>
            <a:xfrm>
              <a:off x="5940000" y="900000"/>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7" name="Rounded Rectangle 6">
              <a:extLst>
                <a:ext uri="{FF2B5EF4-FFF2-40B4-BE49-F238E27FC236}">
                  <a16:creationId xmlns:a16="http://schemas.microsoft.com/office/drawing/2014/main" id="{A59CF42A-FA8F-8C49-903F-51987EF19CEA}"/>
                </a:ext>
              </a:extLst>
            </p:cNvPr>
            <p:cNvSpPr/>
            <p:nvPr/>
          </p:nvSpPr>
          <p:spPr>
            <a:xfrm>
              <a:off x="5940000" y="1620000"/>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8" name="Rounded Rectangle 7">
              <a:extLst>
                <a:ext uri="{FF2B5EF4-FFF2-40B4-BE49-F238E27FC236}">
                  <a16:creationId xmlns:a16="http://schemas.microsoft.com/office/drawing/2014/main" id="{841230C7-4CF3-2048-96C7-1D1DB82FFADC}"/>
                </a:ext>
              </a:extLst>
            </p:cNvPr>
            <p:cNvSpPr/>
            <p:nvPr/>
          </p:nvSpPr>
          <p:spPr>
            <a:xfrm>
              <a:off x="5940000" y="2339999"/>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9" name="Rounded Rectangle 8">
              <a:extLst>
                <a:ext uri="{FF2B5EF4-FFF2-40B4-BE49-F238E27FC236}">
                  <a16:creationId xmlns:a16="http://schemas.microsoft.com/office/drawing/2014/main" id="{44D0E4DA-4595-B547-A24A-3D627567CFD6}"/>
                </a:ext>
              </a:extLst>
            </p:cNvPr>
            <p:cNvSpPr/>
            <p:nvPr/>
          </p:nvSpPr>
          <p:spPr>
            <a:xfrm>
              <a:off x="5940000" y="3779997"/>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10" name="Rounded Rectangle 9">
              <a:extLst>
                <a:ext uri="{FF2B5EF4-FFF2-40B4-BE49-F238E27FC236}">
                  <a16:creationId xmlns:a16="http://schemas.microsoft.com/office/drawing/2014/main" id="{CBE2AB16-FBAB-9246-B3D8-F6AC5F71B7A0}"/>
                </a:ext>
              </a:extLst>
            </p:cNvPr>
            <p:cNvSpPr/>
            <p:nvPr/>
          </p:nvSpPr>
          <p:spPr>
            <a:xfrm>
              <a:off x="5940000" y="3059999"/>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11" name="Rounded Rectangle 10">
              <a:extLst>
                <a:ext uri="{FF2B5EF4-FFF2-40B4-BE49-F238E27FC236}">
                  <a16:creationId xmlns:a16="http://schemas.microsoft.com/office/drawing/2014/main" id="{82CDD38E-BAE4-1143-B606-7DE4807FB8AF}"/>
                </a:ext>
              </a:extLst>
            </p:cNvPr>
            <p:cNvSpPr/>
            <p:nvPr/>
          </p:nvSpPr>
          <p:spPr>
            <a:xfrm>
              <a:off x="5940000" y="4499999"/>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12" name="Straight Arrow Connector 11">
              <a:extLst>
                <a:ext uri="{FF2B5EF4-FFF2-40B4-BE49-F238E27FC236}">
                  <a16:creationId xmlns:a16="http://schemas.microsoft.com/office/drawing/2014/main" id="{4FFBD5C3-E365-FE44-9275-3D612753B8C6}"/>
                </a:ext>
              </a:extLst>
            </p:cNvPr>
            <p:cNvCxnSpPr>
              <a:stCxn id="6" idx="2"/>
              <a:endCxn id="7"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6BD636A-AC6F-4140-A8D5-9F1153A0B5EC}"/>
                </a:ext>
              </a:extLst>
            </p:cNvPr>
            <p:cNvCxnSpPr>
              <a:stCxn id="7" idx="2"/>
              <a:endCxn id="8"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7AFE26B-06A1-E446-B660-E9B76033FB97}"/>
                </a:ext>
              </a:extLst>
            </p:cNvPr>
            <p:cNvCxnSpPr>
              <a:stCxn id="10" idx="2"/>
              <a:endCxn id="9"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2176A3F-6CD4-2249-B60A-7FCA3E0FC4FA}"/>
                </a:ext>
              </a:extLst>
            </p:cNvPr>
            <p:cNvCxnSpPr>
              <a:stCxn id="9" idx="2"/>
              <a:endCxn id="11"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a:extLst>
                <a:ext uri="{FF2B5EF4-FFF2-40B4-BE49-F238E27FC236}">
                  <a16:creationId xmlns:a16="http://schemas.microsoft.com/office/drawing/2014/main" id="{5D73FD97-F12C-6643-BA18-571292EA3505}"/>
                </a:ext>
              </a:extLst>
            </p:cNvPr>
            <p:cNvSpPr/>
            <p:nvPr/>
          </p:nvSpPr>
          <p:spPr>
            <a:xfrm>
              <a:off x="5940000" y="5220001"/>
              <a:ext cx="2160000" cy="540000"/>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17" name="Straight Arrow Connector 16">
              <a:extLst>
                <a:ext uri="{FF2B5EF4-FFF2-40B4-BE49-F238E27FC236}">
                  <a16:creationId xmlns:a16="http://schemas.microsoft.com/office/drawing/2014/main" id="{FD92D644-ACD5-5F48-B347-49428237A9A5}"/>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EEF3934-EB95-1A4B-A5C3-7F59F52B878A}"/>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135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FFCB0A-BBB7-2E41-94E9-A8D3F12668E3}"/>
              </a:ext>
            </a:extLst>
          </p:cNvPr>
          <p:cNvSpPr>
            <a:spLocks noGrp="1"/>
          </p:cNvSpPr>
          <p:nvPr>
            <p:ph type="body" sz="quarter" idx="12"/>
          </p:nvPr>
        </p:nvSpPr>
        <p:spPr/>
        <p:txBody>
          <a:bodyPr/>
          <a:lstStyle/>
          <a:p>
            <a:r>
              <a:rPr lang="en-GB" sz="2800" dirty="0"/>
              <a:t>Requirement Analysis</a:t>
            </a:r>
            <a:endParaRPr lang="en-US" sz="2800" dirty="0"/>
          </a:p>
        </p:txBody>
      </p:sp>
      <p:sp>
        <p:nvSpPr>
          <p:cNvPr id="3" name="Text Placeholder 2">
            <a:extLst>
              <a:ext uri="{FF2B5EF4-FFF2-40B4-BE49-F238E27FC236}">
                <a16:creationId xmlns:a16="http://schemas.microsoft.com/office/drawing/2014/main" id="{ED6B56B7-6D13-F545-A35A-206FC322F545}"/>
              </a:ext>
            </a:extLst>
          </p:cNvPr>
          <p:cNvSpPr>
            <a:spLocks noGrp="1"/>
          </p:cNvSpPr>
          <p:nvPr>
            <p:ph type="body" sz="quarter" idx="11"/>
          </p:nvPr>
        </p:nvSpPr>
        <p:spPr>
          <a:xfrm>
            <a:off x="359232" y="1411960"/>
            <a:ext cx="9120434" cy="5237751"/>
          </a:xfrm>
        </p:spPr>
        <p:txBody>
          <a:bodyPr/>
          <a:lstStyle/>
          <a:p>
            <a:r>
              <a:rPr lang="en-GB" sz="1600" b="1" u="sng" dirty="0"/>
              <a:t>Gain understanding </a:t>
            </a:r>
            <a:r>
              <a:rPr lang="en-GB" sz="1600" b="1" dirty="0"/>
              <a:t>of what the business needs the proposed system to do</a:t>
            </a:r>
            <a:br>
              <a:rPr lang="en-GB" sz="1600" b="1" dirty="0"/>
            </a:br>
            <a:r>
              <a:rPr lang="en-GB" sz="1600" b="1" u="sng" dirty="0"/>
              <a:t>Business Analysts </a:t>
            </a:r>
            <a:r>
              <a:rPr lang="en-GB" sz="1600" b="1" dirty="0"/>
              <a:t>elicit, analyse, document, and validate requirements</a:t>
            </a:r>
          </a:p>
          <a:p>
            <a:endParaRPr lang="en-GB" sz="1600" b="1" dirty="0"/>
          </a:p>
          <a:p>
            <a:r>
              <a:rPr lang="en-GB" sz="1600" b="1" dirty="0"/>
              <a:t>Decide how to store, manage, access, and update requirements</a:t>
            </a:r>
          </a:p>
          <a:p>
            <a:endParaRPr lang="en-GB" sz="1600" b="1" dirty="0"/>
          </a:p>
          <a:p>
            <a:r>
              <a:rPr lang="en-GB" sz="1600" b="1" dirty="0"/>
              <a:t>Also known as </a:t>
            </a:r>
            <a:r>
              <a:rPr lang="en-GB" sz="1600" b="1" u="sng" dirty="0"/>
              <a:t>Requirements Engineering</a:t>
            </a:r>
            <a:r>
              <a:rPr lang="en-GB" sz="1600" b="1" dirty="0"/>
              <a:t> (RE)</a:t>
            </a:r>
          </a:p>
          <a:p>
            <a:r>
              <a:rPr lang="en-GB" sz="1600" b="1" dirty="0"/>
              <a:t>Make use of tools such as UML </a:t>
            </a:r>
          </a:p>
          <a:p>
            <a:endParaRPr lang="en-GB" b="1" dirty="0"/>
          </a:p>
          <a:p>
            <a:pPr marL="360000" indent="-360000">
              <a:spcBef>
                <a:spcPts val="600"/>
              </a:spcBef>
              <a:buFont typeface="Wingdings" pitchFamily="2" charset="2"/>
              <a:buChar char="§"/>
            </a:pPr>
            <a:endParaRPr lang="en-GB" b="1" dirty="0"/>
          </a:p>
        </p:txBody>
      </p:sp>
      <p:sp>
        <p:nvSpPr>
          <p:cNvPr id="4" name="Slide Number Placeholder 3">
            <a:extLst>
              <a:ext uri="{FF2B5EF4-FFF2-40B4-BE49-F238E27FC236}">
                <a16:creationId xmlns:a16="http://schemas.microsoft.com/office/drawing/2014/main" id="{0808C99F-EE1B-764F-9161-D09D8A3FE7B8}"/>
              </a:ext>
            </a:extLst>
          </p:cNvPr>
          <p:cNvSpPr>
            <a:spLocks noGrp="1"/>
          </p:cNvSpPr>
          <p:nvPr>
            <p:ph type="sldNum" sz="quarter" idx="4"/>
          </p:nvPr>
        </p:nvSpPr>
        <p:spPr/>
        <p:txBody>
          <a:bodyPr/>
          <a:lstStyle/>
          <a:p>
            <a:fld id="{EF892D59-8F09-EF4B-AD6D-DA609442F868}" type="slidenum">
              <a:rPr lang="en-GB" smtClean="0"/>
              <a:pPr/>
              <a:t>9</a:t>
            </a:fld>
            <a:endParaRPr lang="en-GB" dirty="0"/>
          </a:p>
        </p:txBody>
      </p:sp>
      <p:grpSp>
        <p:nvGrpSpPr>
          <p:cNvPr id="18" name="Group 17">
            <a:extLst>
              <a:ext uri="{FF2B5EF4-FFF2-40B4-BE49-F238E27FC236}">
                <a16:creationId xmlns:a16="http://schemas.microsoft.com/office/drawing/2014/main" id="{1AB7085D-BAA6-E446-A153-5FD5F7EDB4A8}"/>
              </a:ext>
            </a:extLst>
          </p:cNvPr>
          <p:cNvGrpSpPr/>
          <p:nvPr/>
        </p:nvGrpSpPr>
        <p:grpSpPr>
          <a:xfrm>
            <a:off x="9147193" y="1411960"/>
            <a:ext cx="2160000" cy="4860001"/>
            <a:chOff x="5940000" y="900000"/>
            <a:chExt cx="2160000" cy="4860001"/>
          </a:xfrm>
          <a:solidFill>
            <a:schemeClr val="tx1"/>
          </a:solidFill>
        </p:grpSpPr>
        <p:sp>
          <p:nvSpPr>
            <p:cNvPr id="19" name="Rounded Rectangle 18">
              <a:extLst>
                <a:ext uri="{FF2B5EF4-FFF2-40B4-BE49-F238E27FC236}">
                  <a16:creationId xmlns:a16="http://schemas.microsoft.com/office/drawing/2014/main" id="{F977674E-F0BE-ED41-A5FC-22014F05D46C}"/>
                </a:ext>
              </a:extLst>
            </p:cNvPr>
            <p:cNvSpPr/>
            <p:nvPr/>
          </p:nvSpPr>
          <p:spPr>
            <a:xfrm>
              <a:off x="5940000" y="900000"/>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Feasibility Study</a:t>
              </a:r>
            </a:p>
          </p:txBody>
        </p:sp>
        <p:sp>
          <p:nvSpPr>
            <p:cNvPr id="20" name="Rounded Rectangle 19">
              <a:extLst>
                <a:ext uri="{FF2B5EF4-FFF2-40B4-BE49-F238E27FC236}">
                  <a16:creationId xmlns:a16="http://schemas.microsoft.com/office/drawing/2014/main" id="{94F459B8-3047-464E-A35D-F54C1C96D163}"/>
                </a:ext>
              </a:extLst>
            </p:cNvPr>
            <p:cNvSpPr/>
            <p:nvPr/>
          </p:nvSpPr>
          <p:spPr>
            <a:xfrm>
              <a:off x="5940000" y="1620000"/>
              <a:ext cx="2160000" cy="54000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Requirements Analysis</a:t>
              </a:r>
            </a:p>
          </p:txBody>
        </p:sp>
        <p:sp>
          <p:nvSpPr>
            <p:cNvPr id="21" name="Rounded Rectangle 20">
              <a:extLst>
                <a:ext uri="{FF2B5EF4-FFF2-40B4-BE49-F238E27FC236}">
                  <a16:creationId xmlns:a16="http://schemas.microsoft.com/office/drawing/2014/main" id="{A06FCB17-66D3-7442-B00D-B3A18291ADC6}"/>
                </a:ext>
              </a:extLst>
            </p:cNvPr>
            <p:cNvSpPr/>
            <p:nvPr/>
          </p:nvSpPr>
          <p:spPr>
            <a:xfrm>
              <a:off x="5940000" y="233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Design</a:t>
              </a:r>
            </a:p>
          </p:txBody>
        </p:sp>
        <p:sp>
          <p:nvSpPr>
            <p:cNvPr id="22" name="Rounded Rectangle 21">
              <a:extLst>
                <a:ext uri="{FF2B5EF4-FFF2-40B4-BE49-F238E27FC236}">
                  <a16:creationId xmlns:a16="http://schemas.microsoft.com/office/drawing/2014/main" id="{5268F795-15B2-7541-826D-E3EF57050AB7}"/>
                </a:ext>
              </a:extLst>
            </p:cNvPr>
            <p:cNvSpPr/>
            <p:nvPr/>
          </p:nvSpPr>
          <p:spPr>
            <a:xfrm>
              <a:off x="5940000" y="3779997"/>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Testing</a:t>
              </a:r>
            </a:p>
          </p:txBody>
        </p:sp>
        <p:sp>
          <p:nvSpPr>
            <p:cNvPr id="23" name="Rounded Rectangle 22">
              <a:extLst>
                <a:ext uri="{FF2B5EF4-FFF2-40B4-BE49-F238E27FC236}">
                  <a16:creationId xmlns:a16="http://schemas.microsoft.com/office/drawing/2014/main" id="{1A0B7A00-B9F3-A745-9BBF-AB51EC259A21}"/>
                </a:ext>
              </a:extLst>
            </p:cNvPr>
            <p:cNvSpPr/>
            <p:nvPr/>
          </p:nvSpPr>
          <p:spPr>
            <a:xfrm>
              <a:off x="5940000" y="305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Code Development</a:t>
              </a:r>
            </a:p>
          </p:txBody>
        </p:sp>
        <p:sp>
          <p:nvSpPr>
            <p:cNvPr id="24" name="Rounded Rectangle 23">
              <a:extLst>
                <a:ext uri="{FF2B5EF4-FFF2-40B4-BE49-F238E27FC236}">
                  <a16:creationId xmlns:a16="http://schemas.microsoft.com/office/drawing/2014/main" id="{2B05053C-3BC0-5C4D-8F61-DD3067D87620}"/>
                </a:ext>
              </a:extLst>
            </p:cNvPr>
            <p:cNvSpPr/>
            <p:nvPr/>
          </p:nvSpPr>
          <p:spPr>
            <a:xfrm>
              <a:off x="5940000" y="4499999"/>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Deployment / Implementation</a:t>
              </a:r>
            </a:p>
          </p:txBody>
        </p:sp>
        <p:cxnSp>
          <p:nvCxnSpPr>
            <p:cNvPr id="25" name="Straight Arrow Connector 24">
              <a:extLst>
                <a:ext uri="{FF2B5EF4-FFF2-40B4-BE49-F238E27FC236}">
                  <a16:creationId xmlns:a16="http://schemas.microsoft.com/office/drawing/2014/main" id="{04929427-E8D8-3F41-9096-F1F6E11038B8}"/>
                </a:ext>
              </a:extLst>
            </p:cNvPr>
            <p:cNvCxnSpPr>
              <a:stCxn id="19" idx="2"/>
              <a:endCxn id="20" idx="0"/>
            </p:cNvCxnSpPr>
            <p:nvPr/>
          </p:nvCxnSpPr>
          <p:spPr>
            <a:xfrm>
              <a:off x="7020000" y="1440000"/>
              <a:ext cx="0" cy="180000"/>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B6F24C0-9B52-1542-B386-E02A20C5CD0A}"/>
                </a:ext>
              </a:extLst>
            </p:cNvPr>
            <p:cNvCxnSpPr>
              <a:stCxn id="20" idx="2"/>
              <a:endCxn id="21" idx="0"/>
            </p:cNvCxnSpPr>
            <p:nvPr/>
          </p:nvCxnSpPr>
          <p:spPr>
            <a:xfrm>
              <a:off x="7020000" y="216000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7B39D66-F91B-C44F-9489-0A551103001C}"/>
                </a:ext>
              </a:extLst>
            </p:cNvPr>
            <p:cNvCxnSpPr>
              <a:stCxn id="23" idx="2"/>
              <a:endCxn id="22" idx="0"/>
            </p:cNvCxnSpPr>
            <p:nvPr/>
          </p:nvCxnSpPr>
          <p:spPr>
            <a:xfrm>
              <a:off x="7020000" y="3599999"/>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89AE747-4137-5247-A0B7-EB490629152A}"/>
                </a:ext>
              </a:extLst>
            </p:cNvPr>
            <p:cNvCxnSpPr>
              <a:stCxn id="22" idx="2"/>
              <a:endCxn id="24" idx="0"/>
            </p:cNvCxnSpPr>
            <p:nvPr/>
          </p:nvCxnSpPr>
          <p:spPr>
            <a:xfrm>
              <a:off x="7020000" y="4319997"/>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597850D0-3A17-0947-A31D-FB191495E924}"/>
                </a:ext>
              </a:extLst>
            </p:cNvPr>
            <p:cNvSpPr/>
            <p:nvPr/>
          </p:nvSpPr>
          <p:spPr>
            <a:xfrm>
              <a:off x="5940000" y="5220001"/>
              <a:ext cx="2160000" cy="540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bg1"/>
                  </a:solidFill>
                  <a:latin typeface="Arial" pitchFamily="34" charset="0"/>
                  <a:cs typeface="Arial" pitchFamily="34" charset="0"/>
                </a:rPr>
                <a:t>Maintenance</a:t>
              </a:r>
            </a:p>
          </p:txBody>
        </p:sp>
        <p:cxnSp>
          <p:nvCxnSpPr>
            <p:cNvPr id="30" name="Straight Arrow Connector 29">
              <a:extLst>
                <a:ext uri="{FF2B5EF4-FFF2-40B4-BE49-F238E27FC236}">
                  <a16:creationId xmlns:a16="http://schemas.microsoft.com/office/drawing/2014/main" id="{841B6B52-C3F9-5244-8152-74A2F30D58EC}"/>
                </a:ext>
              </a:extLst>
            </p:cNvPr>
            <p:cNvCxnSpPr/>
            <p:nvPr/>
          </p:nvCxnSpPr>
          <p:spPr>
            <a:xfrm>
              <a:off x="7036857" y="5042916"/>
              <a:ext cx="0" cy="180002"/>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6E4F91-D47E-F24A-810C-E9E7C6AECC34}"/>
                </a:ext>
              </a:extLst>
            </p:cNvPr>
            <p:cNvCxnSpPr/>
            <p:nvPr/>
          </p:nvCxnSpPr>
          <p:spPr>
            <a:xfrm>
              <a:off x="7020000" y="2867010"/>
              <a:ext cx="0" cy="179999"/>
            </a:xfrm>
            <a:prstGeom prst="straightConnector1">
              <a:avLst/>
            </a:prstGeom>
            <a:grpFill/>
            <a:ln w="38100">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4B42A765-341C-0E4A-5C99-01CE51FBD829}"/>
              </a:ext>
            </a:extLst>
          </p:cNvPr>
          <p:cNvSpPr txBox="1"/>
          <p:nvPr/>
        </p:nvSpPr>
        <p:spPr>
          <a:xfrm>
            <a:off x="1035422" y="5484281"/>
            <a:ext cx="5298143" cy="836605"/>
          </a:xfrm>
          <a:prstGeom prst="rect">
            <a:avLst/>
          </a:prstGeom>
        </p:spPr>
        <p:style>
          <a:lnRef idx="0">
            <a:schemeClr val="accent3"/>
          </a:lnRef>
          <a:fillRef idx="3">
            <a:schemeClr val="accent3"/>
          </a:fillRef>
          <a:effectRef idx="3">
            <a:schemeClr val="accent3"/>
          </a:effectRef>
          <a:fontRef idx="minor">
            <a:schemeClr val="lt1"/>
          </a:fontRef>
        </p:style>
        <p:txBody>
          <a:bodyPr vert="horz" wrap="none" lIns="0" tIns="0" rIns="0" bIns="0" rtlCol="0" anchor="ctr" anchorCtr="0">
            <a:normAutofit/>
          </a:bodyPr>
          <a:lstStyle/>
          <a:p>
            <a:pPr algn="ctr"/>
            <a:br>
              <a:rPr lang="en-GB" sz="800" b="1" dirty="0"/>
            </a:br>
            <a:r>
              <a:rPr lang="en-GB" b="1" dirty="0"/>
              <a:t>What make a good requirement?</a:t>
            </a:r>
          </a:p>
          <a:p>
            <a:pPr algn="ctr"/>
            <a:r>
              <a:rPr lang="en-GB" b="1" dirty="0"/>
              <a:t>And why is it important?</a:t>
            </a:r>
          </a:p>
        </p:txBody>
      </p:sp>
    </p:spTree>
    <p:extLst>
      <p:ext uri="{BB962C8B-B14F-4D97-AF65-F5344CB8AC3E}">
        <p14:creationId xmlns:p14="http://schemas.microsoft.com/office/powerpoint/2010/main" val="9072208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_Red_and_Purpl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Master_Yellow_and_Orang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3.xml><?xml version="1.0" encoding="utf-8"?>
<a:theme xmlns:a="http://schemas.openxmlformats.org/drawingml/2006/main" name="Master_Blue">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4.xml><?xml version="1.0" encoding="utf-8"?>
<a:theme xmlns:a="http://schemas.openxmlformats.org/drawingml/2006/main" name="Master_Neutral">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ookTypeField0 xmlns="1421E0B4-D8DE-4041-AF89-A1C05B800CAB">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SequenceNumber xmlns="1421E0B4-D8DE-4041-AF89-A1C05B800CAB" xsi:nil="true"/>
    <IsBuildFile xmlns="1421E0B4-D8DE-4041-AF89-A1C05B800CAB"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D3CE784281A41C49B9AA28E9FDB8E514" ma:contentTypeVersion="0" ma:contentTypeDescription="Base content type which represents courseware documents" ma:contentTypeScope="" ma:versionID="7256167e03e354c4de277a76f1742821">
  <xsd:schema xmlns:xsd="http://www.w3.org/2001/XMLSchema" xmlns:xs="http://www.w3.org/2001/XMLSchema" xmlns:p="http://schemas.microsoft.com/office/2006/metadata/properties" xmlns:ns2="1421E0B4-D8DE-4041-AF89-A1C05B800CAB" targetNamespace="http://schemas.microsoft.com/office/2006/metadata/properties" ma:root="true" ma:fieldsID="9db5b4cd7c5bb969b82850019f2fe44c" ns2:_="">
    <xsd:import namespace="1421E0B4-D8DE-4041-AF89-A1C05B800CAB"/>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421E0B4-D8DE-4041-AF89-A1C05B800CAB"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4FD4C0-AF61-4457-ADCF-4CFE3F92DA4C}">
  <ds:schemaRefs>
    <ds:schemaRef ds:uri="http://purl.org/dc/dcmitype/"/>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infopath/2007/PartnerControls"/>
    <ds:schemaRef ds:uri="96051dbc-2e20-43d7-b3d9-2fc3cb55396a"/>
    <ds:schemaRef ds:uri="http://purl.org/dc/terms/"/>
    <ds:schemaRef ds:uri="1421E0B4-D8DE-4041-AF89-A1C05B800CAB"/>
  </ds:schemaRefs>
</ds:datastoreItem>
</file>

<file path=customXml/itemProps2.xml><?xml version="1.0" encoding="utf-8"?>
<ds:datastoreItem xmlns:ds="http://schemas.openxmlformats.org/officeDocument/2006/customXml" ds:itemID="{BB466F22-B209-49D5-9C6F-CD2632AF8CF6}">
  <ds:schemaRefs>
    <ds:schemaRef ds:uri="http://schemas.microsoft.com/sharepoint/v3/contenttype/forms"/>
  </ds:schemaRefs>
</ds:datastoreItem>
</file>

<file path=customXml/itemProps3.xml><?xml version="1.0" encoding="utf-8"?>
<ds:datastoreItem xmlns:ds="http://schemas.openxmlformats.org/officeDocument/2006/customXml" ds:itemID="{5E7B2258-7490-4262-9F94-57E4F989E71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421E0B4-D8DE-4041-AF89-A1C05B800CA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Trainer Slidedeck Template DRAFT v0.1</Template>
  <TotalTime>0</TotalTime>
  <Words>4802</Words>
  <Application>Microsoft Office PowerPoint</Application>
  <PresentationFormat>Widescreen</PresentationFormat>
  <Paragraphs>671</Paragraphs>
  <Slides>54</Slides>
  <Notes>30</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54</vt:i4>
      </vt:variant>
    </vt:vector>
  </HeadingPairs>
  <TitlesOfParts>
    <vt:vector size="65" baseType="lpstr">
      <vt:lpstr>Arial</vt:lpstr>
      <vt:lpstr>Arial</vt:lpstr>
      <vt:lpstr>Calibri</vt:lpstr>
      <vt:lpstr>Krana Fat B</vt:lpstr>
      <vt:lpstr>Montserrat</vt:lpstr>
      <vt:lpstr>museo-sans</vt:lpstr>
      <vt:lpstr>Wingdings</vt:lpstr>
      <vt:lpstr>Master_Red_and_Purple</vt:lpstr>
      <vt:lpstr>Master_Yellow_and_Orange</vt:lpstr>
      <vt:lpstr>Master_Blue</vt:lpstr>
      <vt:lpstr>Master_Neutral</vt:lpstr>
      <vt:lpstr>SDLC and  Agile</vt:lpstr>
      <vt:lpstr>What is Systems Development?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agile?</vt:lpstr>
      <vt:lpstr>PowerPoint Presentation</vt:lpstr>
      <vt:lpstr>PowerPoint Presentation</vt:lpstr>
      <vt:lpstr>Why Agile?</vt:lpstr>
      <vt:lpstr>PowerPoint Presentation</vt:lpstr>
      <vt:lpstr>PowerPoint Presentation</vt:lpstr>
      <vt:lpstr>PowerPoint Presentation</vt:lpstr>
      <vt:lpstr>Why USE Agile? </vt:lpstr>
      <vt:lpstr>PowerPoint Presentation</vt:lpstr>
      <vt:lpstr>PowerPoint Presentation</vt:lpstr>
      <vt:lpstr>PowerPoint Presentation</vt:lpstr>
      <vt:lpstr>PowerPoint Presentation</vt:lpstr>
      <vt:lpstr>What Agile is about?</vt:lpstr>
      <vt:lpstr>PowerPoint Presentation</vt:lpstr>
      <vt:lpstr>PowerPoint Presentation</vt:lpstr>
      <vt:lpstr>PowerPoint Presentation</vt:lpstr>
      <vt:lpstr>Product Backlog Item (PBI)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Sprint planning meeting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 estimation - Story Points NOT Time</vt:lpstr>
      <vt:lpstr>PowerPoint Presentation</vt:lpstr>
      <vt:lpstr>PowerPoint Presentation</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Baradaran, Mike</cp:lastModifiedBy>
  <cp:revision>483</cp:revision>
  <cp:lastPrinted>2019-07-03T09:46:41Z</cp:lastPrinted>
  <dcterms:created xsi:type="dcterms:W3CDTF">2019-09-05T08:17:12Z</dcterms:created>
  <dcterms:modified xsi:type="dcterms:W3CDTF">2025-04-10T12:13:21Z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0x010100F0967B7CEE8D417F966757887D9466FB00D3CE784281A41C49B9AA28E9FDB8E514</vt:lpwstr>
  </property>
  <property fmtid="{D5CDD505-2E9C-101B-9397-08002B2CF9AE}" pid="3" name="BookType">
    <vt:lpwstr>4</vt:lpwstr>
  </property>
</Properties>
</file>